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a6fee0b19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caf9f8e0f45f4"/>
  </p:sldMasterIdLst>
  <p:sldIdLst>
    <p:sldId xmlns:r="http://schemas.openxmlformats.org/officeDocument/2006/relationships" id="256" r:id="R028470445a364c69"/>
    <p:sldId xmlns:r="http://schemas.openxmlformats.org/officeDocument/2006/relationships" id="257" r:id="R0312afb2799b4a53"/>
    <p:sldId xmlns:r="http://schemas.openxmlformats.org/officeDocument/2006/relationships" id="258" r:id="R534a633a2a4d467b"/>
    <p:sldId xmlns:r="http://schemas.openxmlformats.org/officeDocument/2006/relationships" id="259" r:id="R3b30704ca7d54c54"/>
    <p:sldId xmlns:r="http://schemas.openxmlformats.org/officeDocument/2006/relationships" id="260" r:id="Ra79a428fc8b14fb0"/>
    <p:sldId xmlns:r="http://schemas.openxmlformats.org/officeDocument/2006/relationships" id="261" r:id="R5164677c36fa4e40"/>
    <p:sldId xmlns:r="http://schemas.openxmlformats.org/officeDocument/2006/relationships" id="262" r:id="Re33a42621720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caf9f8e0f45f4" /><Relationship Type="http://schemas.openxmlformats.org/officeDocument/2006/relationships/slide" Target="/ppt/slides/slide1.xml" Id="R028470445a364c69" /><Relationship Type="http://schemas.openxmlformats.org/officeDocument/2006/relationships/slide" Target="/ppt/slides/slide2.xml" Id="R0312afb2799b4a53" /><Relationship Type="http://schemas.openxmlformats.org/officeDocument/2006/relationships/slide" Target="/ppt/slides/slide3.xml" Id="R534a633a2a4d467b" /><Relationship Type="http://schemas.openxmlformats.org/officeDocument/2006/relationships/slide" Target="/ppt/slides/slide4.xml" Id="R3b30704ca7d54c54" /><Relationship Type="http://schemas.openxmlformats.org/officeDocument/2006/relationships/slide" Target="/ppt/slides/slide5.xml" Id="Ra79a428fc8b14fb0" /><Relationship Type="http://schemas.openxmlformats.org/officeDocument/2006/relationships/slide" Target="/ppt/slides/slide6.xml" Id="R5164677c36fa4e40" /><Relationship Type="http://schemas.openxmlformats.org/officeDocument/2006/relationships/slide" Target="/ppt/slides/slide7.xml" Id="Re33a42621720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bb85bc09f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9b25dda94836" /><Relationship Type="http://schemas.openxmlformats.org/officeDocument/2006/relationships/theme" Target="/ppt/slideMasters/theme/theme1.xml" Id="R509f4b9388c3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49b25dda9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f3c73e10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a2cca3c2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381f124bf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edf5bf46a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54ea9ec5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20758891c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fdd70891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