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ff77a9f7684a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d24ac75f584e04"/>
  </p:sldMasterIdLst>
  <p:sldIdLst>
    <p:sldId xmlns:r="http://schemas.openxmlformats.org/officeDocument/2006/relationships" id="256" r:id="R26f9a3213cf04b66"/>
    <p:sldId xmlns:r="http://schemas.openxmlformats.org/officeDocument/2006/relationships" id="257" r:id="R6d03b5be7fe347f8"/>
    <p:sldId xmlns:r="http://schemas.openxmlformats.org/officeDocument/2006/relationships" id="258" r:id="Ra18931ec03bd453a"/>
    <p:sldId xmlns:r="http://schemas.openxmlformats.org/officeDocument/2006/relationships" id="259" r:id="R39d35b75ec3147bb"/>
    <p:sldId xmlns:r="http://schemas.openxmlformats.org/officeDocument/2006/relationships" id="260" r:id="R9aa78fa31cd64dcf"/>
    <p:sldId xmlns:r="http://schemas.openxmlformats.org/officeDocument/2006/relationships" id="261" r:id="R56eb954830ad40c2"/>
    <p:sldId xmlns:r="http://schemas.openxmlformats.org/officeDocument/2006/relationships" id="262" r:id="R48d606f8b6dc4d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d24ac75f584e04" /><Relationship Type="http://schemas.openxmlformats.org/officeDocument/2006/relationships/slide" Target="/ppt/slides/slide1.xml" Id="R26f9a3213cf04b66" /><Relationship Type="http://schemas.openxmlformats.org/officeDocument/2006/relationships/slide" Target="/ppt/slides/slide2.xml" Id="R6d03b5be7fe347f8" /><Relationship Type="http://schemas.openxmlformats.org/officeDocument/2006/relationships/slide" Target="/ppt/slides/slide3.xml" Id="Ra18931ec03bd453a" /><Relationship Type="http://schemas.openxmlformats.org/officeDocument/2006/relationships/slide" Target="/ppt/slides/slide4.xml" Id="R39d35b75ec3147bb" /><Relationship Type="http://schemas.openxmlformats.org/officeDocument/2006/relationships/slide" Target="/ppt/slides/slide5.xml" Id="R9aa78fa31cd64dcf" /><Relationship Type="http://schemas.openxmlformats.org/officeDocument/2006/relationships/slide" Target="/ppt/slides/slide6.xml" Id="R56eb954830ad40c2" /><Relationship Type="http://schemas.openxmlformats.org/officeDocument/2006/relationships/slide" Target="/ppt/slides/slide7.xml" Id="R48d606f8b6dc4d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e866244a3e4c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73890c4194ee9" /><Relationship Type="http://schemas.openxmlformats.org/officeDocument/2006/relationships/theme" Target="/ppt/slideMasters/theme/theme1.xml" Id="Rb5c71ee1f05d4d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873890c4194e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d893fe97b46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23096ec314a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efc150a414f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916fb272945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146a996644e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329571c6b40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3c52bf0d541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EJF HOLDING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EJF HOLDING 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−191 634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−1 469 588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125 105 372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127 709 702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 ERIKA JUNE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Ullevålsveien 47A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924 806 796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EJF HOLDING I AS</a:t>
            </a:r>
          </a:p>
        </p:txBody>
      </p:sp>
    </p:spTree>
  </p:cSld>
  <p:clrMapOvr>
    <a:masterClrMapping xmlns:a="http://schemas.openxmlformats.org/drawingml/2006/main"/>
  </p:clrMapOvr>
</p:sld>
</file>