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aeb4313a234f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224228e3e64d81"/>
  </p:sldMasterIdLst>
  <p:sldIdLst>
    <p:sldId xmlns:r="http://schemas.openxmlformats.org/officeDocument/2006/relationships" id="256" r:id="Rbf475708c7af40c6"/>
    <p:sldId xmlns:r="http://schemas.openxmlformats.org/officeDocument/2006/relationships" id="257" r:id="R25f83575de08416b"/>
    <p:sldId xmlns:r="http://schemas.openxmlformats.org/officeDocument/2006/relationships" id="258" r:id="Rd55696cef2604081"/>
    <p:sldId xmlns:r="http://schemas.openxmlformats.org/officeDocument/2006/relationships" id="259" r:id="R4cfba915b2bf4b9d"/>
    <p:sldId xmlns:r="http://schemas.openxmlformats.org/officeDocument/2006/relationships" id="260" r:id="R8407643728aa4bd0"/>
    <p:sldId xmlns:r="http://schemas.openxmlformats.org/officeDocument/2006/relationships" id="261" r:id="R4e29053241014d5a"/>
    <p:sldId xmlns:r="http://schemas.openxmlformats.org/officeDocument/2006/relationships" id="262" r:id="R5fb9f1af4f7140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24228e3e64d81" /><Relationship Type="http://schemas.openxmlformats.org/officeDocument/2006/relationships/slide" Target="/ppt/slides/slide1.xml" Id="Rbf475708c7af40c6" /><Relationship Type="http://schemas.openxmlformats.org/officeDocument/2006/relationships/slide" Target="/ppt/slides/slide2.xml" Id="R25f83575de08416b" /><Relationship Type="http://schemas.openxmlformats.org/officeDocument/2006/relationships/slide" Target="/ppt/slides/slide3.xml" Id="Rd55696cef2604081" /><Relationship Type="http://schemas.openxmlformats.org/officeDocument/2006/relationships/slide" Target="/ppt/slides/slide4.xml" Id="R4cfba915b2bf4b9d" /><Relationship Type="http://schemas.openxmlformats.org/officeDocument/2006/relationships/slide" Target="/ppt/slides/slide5.xml" Id="R8407643728aa4bd0" /><Relationship Type="http://schemas.openxmlformats.org/officeDocument/2006/relationships/slide" Target="/ppt/slides/slide6.xml" Id="R4e29053241014d5a" /><Relationship Type="http://schemas.openxmlformats.org/officeDocument/2006/relationships/slide" Target="/ppt/slides/slide7.xml" Id="R5fb9f1af4f7140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6c5f0354443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aae53298744a9" /><Relationship Type="http://schemas.openxmlformats.org/officeDocument/2006/relationships/theme" Target="/ppt/slideMasters/theme/theme1.xml" Id="R2c0c532fbd4144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6aae532987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7797ac32d42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783acd6cd46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bd06e00c149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25fa951a540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a938a39a649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af6763ac24b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455d5860341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MLF HOLDING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MLF HOLDING I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−1 469 438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125 134 350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127 732 844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MARIA LILLY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Blindheimsbreivika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924 806 257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