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194a98d68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6f8d4796b457a"/>
  </p:sldMasterIdLst>
  <p:sldIdLst>
    <p:sldId xmlns:r="http://schemas.openxmlformats.org/officeDocument/2006/relationships" id="256" r:id="Re6df2e3574a44996"/>
    <p:sldId xmlns:r="http://schemas.openxmlformats.org/officeDocument/2006/relationships" id="257" r:id="Rf15c28feada34536"/>
    <p:sldId xmlns:r="http://schemas.openxmlformats.org/officeDocument/2006/relationships" id="258" r:id="R6da09a3c12c9457d"/>
    <p:sldId xmlns:r="http://schemas.openxmlformats.org/officeDocument/2006/relationships" id="259" r:id="R491a48bd843347d1"/>
    <p:sldId xmlns:r="http://schemas.openxmlformats.org/officeDocument/2006/relationships" id="260" r:id="R8d710a1d62294184"/>
    <p:sldId xmlns:r="http://schemas.openxmlformats.org/officeDocument/2006/relationships" id="261" r:id="R77b5d1aa66e247db"/>
    <p:sldId xmlns:r="http://schemas.openxmlformats.org/officeDocument/2006/relationships" id="262" r:id="R61d36cb7f4f0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6f8d4796b457a" /><Relationship Type="http://schemas.openxmlformats.org/officeDocument/2006/relationships/slide" Target="/ppt/slides/slide1.xml" Id="Re6df2e3574a44996" /><Relationship Type="http://schemas.openxmlformats.org/officeDocument/2006/relationships/slide" Target="/ppt/slides/slide2.xml" Id="Rf15c28feada34536" /><Relationship Type="http://schemas.openxmlformats.org/officeDocument/2006/relationships/slide" Target="/ppt/slides/slide3.xml" Id="R6da09a3c12c9457d" /><Relationship Type="http://schemas.openxmlformats.org/officeDocument/2006/relationships/slide" Target="/ppt/slides/slide4.xml" Id="R491a48bd843347d1" /><Relationship Type="http://schemas.openxmlformats.org/officeDocument/2006/relationships/slide" Target="/ppt/slides/slide5.xml" Id="R8d710a1d62294184" /><Relationship Type="http://schemas.openxmlformats.org/officeDocument/2006/relationships/slide" Target="/ppt/slides/slide6.xml" Id="R77b5d1aa66e247db" /><Relationship Type="http://schemas.openxmlformats.org/officeDocument/2006/relationships/slide" Target="/ppt/slides/slide7.xml" Id="R61d36cb7f4f0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81b04a019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7b6237e042c4" /><Relationship Type="http://schemas.openxmlformats.org/officeDocument/2006/relationships/theme" Target="/ppt/slideMasters/theme/theme1.xml" Id="R24dd1ba1db1d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d7b6237e0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dc1830db0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9fb10cb2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6ad696f9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307e06a6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cfdb5f8f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1c6ca7b0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dd9787315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