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6d57d695b4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ceb07e0f44a6f"/>
  </p:sldMasterIdLst>
  <p:sldIdLst>
    <p:sldId xmlns:r="http://schemas.openxmlformats.org/officeDocument/2006/relationships" id="256" r:id="R1492a860713447ac"/>
    <p:sldId xmlns:r="http://schemas.openxmlformats.org/officeDocument/2006/relationships" id="257" r:id="Rd8f2c3a931334dc4"/>
    <p:sldId xmlns:r="http://schemas.openxmlformats.org/officeDocument/2006/relationships" id="258" r:id="R922cc530352c4821"/>
    <p:sldId xmlns:r="http://schemas.openxmlformats.org/officeDocument/2006/relationships" id="259" r:id="R9d82b46654fd4571"/>
    <p:sldId xmlns:r="http://schemas.openxmlformats.org/officeDocument/2006/relationships" id="260" r:id="Ree6343766e924747"/>
    <p:sldId xmlns:r="http://schemas.openxmlformats.org/officeDocument/2006/relationships" id="261" r:id="R6b5ac3b9e3b24643"/>
    <p:sldId xmlns:r="http://schemas.openxmlformats.org/officeDocument/2006/relationships" id="262" r:id="Rf5805031a90d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ceb07e0f44a6f" /><Relationship Type="http://schemas.openxmlformats.org/officeDocument/2006/relationships/slide" Target="/ppt/slides/slide1.xml" Id="R1492a860713447ac" /><Relationship Type="http://schemas.openxmlformats.org/officeDocument/2006/relationships/slide" Target="/ppt/slides/slide2.xml" Id="Rd8f2c3a931334dc4" /><Relationship Type="http://schemas.openxmlformats.org/officeDocument/2006/relationships/slide" Target="/ppt/slides/slide3.xml" Id="R922cc530352c4821" /><Relationship Type="http://schemas.openxmlformats.org/officeDocument/2006/relationships/slide" Target="/ppt/slides/slide4.xml" Id="R9d82b46654fd4571" /><Relationship Type="http://schemas.openxmlformats.org/officeDocument/2006/relationships/slide" Target="/ppt/slides/slide5.xml" Id="Ree6343766e924747" /><Relationship Type="http://schemas.openxmlformats.org/officeDocument/2006/relationships/slide" Target="/ppt/slides/slide6.xml" Id="R6b5ac3b9e3b24643" /><Relationship Type="http://schemas.openxmlformats.org/officeDocument/2006/relationships/slide" Target="/ppt/slides/slide7.xml" Id="Rf5805031a90d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b758ff925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c6591656e481c" /><Relationship Type="http://schemas.openxmlformats.org/officeDocument/2006/relationships/theme" Target="/ppt/slideMasters/theme/theme1.xml" Id="R4ecd6258d78f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c6591656e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0dcf97d9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24f98668a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534decf31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253ad4d8d49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b3eb61359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cfe725a9a47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bc308b23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LAIJA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3 252 455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3 755 519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IDVI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JONNY VIKSE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LIVIHO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VIARLO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Jonny Vikse, Ramsneset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LAIJA AS</a:t>
            </a:r>
          </a:p>
        </p:txBody>
      </p:sp>
    </p:spTree>
  </p:cSld>
  <p:clrMapOvr>
    <a:masterClrMapping xmlns:a="http://schemas.openxmlformats.org/drawingml/2006/main"/>
  </p:clrMapOvr>
</p:sld>
</file>