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c7d736a4cc41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8c07131b9447a3"/>
  </p:sldMasterIdLst>
  <p:sldIdLst>
    <p:sldId xmlns:r="http://schemas.openxmlformats.org/officeDocument/2006/relationships" id="256" r:id="R6c32795663fc4e54"/>
    <p:sldId xmlns:r="http://schemas.openxmlformats.org/officeDocument/2006/relationships" id="257" r:id="R1e5d7769de394d00"/>
    <p:sldId xmlns:r="http://schemas.openxmlformats.org/officeDocument/2006/relationships" id="258" r:id="R2e11ae385c28457e"/>
    <p:sldId xmlns:r="http://schemas.openxmlformats.org/officeDocument/2006/relationships" id="259" r:id="Rd79a01136b27432e"/>
    <p:sldId xmlns:r="http://schemas.openxmlformats.org/officeDocument/2006/relationships" id="260" r:id="R42c3095cae1e400d"/>
    <p:sldId xmlns:r="http://schemas.openxmlformats.org/officeDocument/2006/relationships" id="261" r:id="R4326bbba59664c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c07131b9447a3" /><Relationship Type="http://schemas.openxmlformats.org/officeDocument/2006/relationships/slide" Target="/ppt/slides/slide1.xml" Id="R6c32795663fc4e54" /><Relationship Type="http://schemas.openxmlformats.org/officeDocument/2006/relationships/slide" Target="/ppt/slides/slide2.xml" Id="R1e5d7769de394d00" /><Relationship Type="http://schemas.openxmlformats.org/officeDocument/2006/relationships/slide" Target="/ppt/slides/slide3.xml" Id="R2e11ae385c28457e" /><Relationship Type="http://schemas.openxmlformats.org/officeDocument/2006/relationships/slide" Target="/ppt/slides/slide4.xml" Id="Rd79a01136b27432e" /><Relationship Type="http://schemas.openxmlformats.org/officeDocument/2006/relationships/slide" Target="/ppt/slides/slide5.xml" Id="R42c3095cae1e400d" /><Relationship Type="http://schemas.openxmlformats.org/officeDocument/2006/relationships/slide" Target="/ppt/slides/slide6.xml" Id="R4326bbba59664c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f73b2cb134f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50f5b79884692" /><Relationship Type="http://schemas.openxmlformats.org/officeDocument/2006/relationships/theme" Target="/ppt/slideMasters/theme/theme1.xml" Id="R425b0b0e6d6641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550f5b798846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58c66980f44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b0b24e6614a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8365eaf504b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77f89d5ff4a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ad54b27a94b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495a6dc4d4e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LAIJA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LAIJA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LAIJA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LAIJA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LAIJA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LAIJA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Jonny Vikse, Ramsneset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5420 Rubbestadneset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924 711 213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LAIJA AS</a:t>
            </a:r>
          </a:p>
        </p:txBody>
      </p:sp>
    </p:spTree>
  </p:cSld>
  <p:clrMapOvr>
    <a:masterClrMapping xmlns:a="http://schemas.openxmlformats.org/drawingml/2006/main"/>
  </p:clrMapOvr>
</p:sld>
</file>