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b474519ba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2145e745741d7"/>
  </p:sldMasterIdLst>
  <p:sldIdLst>
    <p:sldId xmlns:r="http://schemas.openxmlformats.org/officeDocument/2006/relationships" id="256" r:id="Rf9701a115c8247ce"/>
    <p:sldId xmlns:r="http://schemas.openxmlformats.org/officeDocument/2006/relationships" id="257" r:id="Ra60df94c0f9c4c16"/>
    <p:sldId xmlns:r="http://schemas.openxmlformats.org/officeDocument/2006/relationships" id="258" r:id="R7053dd5fd22a413b"/>
    <p:sldId xmlns:r="http://schemas.openxmlformats.org/officeDocument/2006/relationships" id="259" r:id="R4769709fdcce4f1c"/>
    <p:sldId xmlns:r="http://schemas.openxmlformats.org/officeDocument/2006/relationships" id="260" r:id="Rcfed291a388a44e2"/>
    <p:sldId xmlns:r="http://schemas.openxmlformats.org/officeDocument/2006/relationships" id="261" r:id="R74cb8f9eafab4473"/>
    <p:sldId xmlns:r="http://schemas.openxmlformats.org/officeDocument/2006/relationships" id="262" r:id="Rdb8253349022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2145e745741d7" /><Relationship Type="http://schemas.openxmlformats.org/officeDocument/2006/relationships/slide" Target="/ppt/slides/slide1.xml" Id="Rf9701a115c8247ce" /><Relationship Type="http://schemas.openxmlformats.org/officeDocument/2006/relationships/slide" Target="/ppt/slides/slide2.xml" Id="Ra60df94c0f9c4c16" /><Relationship Type="http://schemas.openxmlformats.org/officeDocument/2006/relationships/slide" Target="/ppt/slides/slide3.xml" Id="R7053dd5fd22a413b" /><Relationship Type="http://schemas.openxmlformats.org/officeDocument/2006/relationships/slide" Target="/ppt/slides/slide4.xml" Id="R4769709fdcce4f1c" /><Relationship Type="http://schemas.openxmlformats.org/officeDocument/2006/relationships/slide" Target="/ppt/slides/slide5.xml" Id="Rcfed291a388a44e2" /><Relationship Type="http://schemas.openxmlformats.org/officeDocument/2006/relationships/slide" Target="/ppt/slides/slide6.xml" Id="R74cb8f9eafab4473" /><Relationship Type="http://schemas.openxmlformats.org/officeDocument/2006/relationships/slide" Target="/ppt/slides/slide7.xml" Id="Rdb8253349022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aa388d4be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4f433dfee43f8" /><Relationship Type="http://schemas.openxmlformats.org/officeDocument/2006/relationships/theme" Target="/ppt/slideMasters/theme/theme1.xml" Id="R82ecebfefe31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4f433dfee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fb95eef7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e4e09895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1df0f176a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3b914908f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e467950d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366e938b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962c80cd4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4 417 736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Aage Vikse, Ramsbråtet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MADEA INVEST AS</a:t>
            </a:r>
          </a:p>
        </p:txBody>
      </p:sp>
    </p:spTree>
  </p:cSld>
  <p:clrMapOvr>
    <a:masterClrMapping xmlns:a="http://schemas.openxmlformats.org/drawingml/2006/main"/>
  </p:clrMapOvr>
</p:sld>
</file>