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9069ad582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11e705e134c4d"/>
  </p:sldMasterIdLst>
  <p:sldIdLst>
    <p:sldId xmlns:r="http://schemas.openxmlformats.org/officeDocument/2006/relationships" id="256" r:id="R0a8f12a0cc264bbd"/>
    <p:sldId xmlns:r="http://schemas.openxmlformats.org/officeDocument/2006/relationships" id="257" r:id="R3cef0bb8db4b49dd"/>
    <p:sldId xmlns:r="http://schemas.openxmlformats.org/officeDocument/2006/relationships" id="258" r:id="Rb2b4d49d8b854ef4"/>
    <p:sldId xmlns:r="http://schemas.openxmlformats.org/officeDocument/2006/relationships" id="259" r:id="Rfb2823dc8fa14bf9"/>
    <p:sldId xmlns:r="http://schemas.openxmlformats.org/officeDocument/2006/relationships" id="260" r:id="R81f3d7c036ed4c38"/>
    <p:sldId xmlns:r="http://schemas.openxmlformats.org/officeDocument/2006/relationships" id="261" r:id="R81693af50eb44ffc"/>
    <p:sldId xmlns:r="http://schemas.openxmlformats.org/officeDocument/2006/relationships" id="262" r:id="R989dd76ae7a4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11e705e134c4d" /><Relationship Type="http://schemas.openxmlformats.org/officeDocument/2006/relationships/slide" Target="/ppt/slides/slide1.xml" Id="R0a8f12a0cc264bbd" /><Relationship Type="http://schemas.openxmlformats.org/officeDocument/2006/relationships/slide" Target="/ppt/slides/slide2.xml" Id="R3cef0bb8db4b49dd" /><Relationship Type="http://schemas.openxmlformats.org/officeDocument/2006/relationships/slide" Target="/ppt/slides/slide3.xml" Id="Rb2b4d49d8b854ef4" /><Relationship Type="http://schemas.openxmlformats.org/officeDocument/2006/relationships/slide" Target="/ppt/slides/slide4.xml" Id="Rfb2823dc8fa14bf9" /><Relationship Type="http://schemas.openxmlformats.org/officeDocument/2006/relationships/slide" Target="/ppt/slides/slide5.xml" Id="R81f3d7c036ed4c38" /><Relationship Type="http://schemas.openxmlformats.org/officeDocument/2006/relationships/slide" Target="/ppt/slides/slide6.xml" Id="R81693af50eb44ffc" /><Relationship Type="http://schemas.openxmlformats.org/officeDocument/2006/relationships/slide" Target="/ppt/slides/slide7.xml" Id="R989dd76ae7a4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f84bb8dd0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9f87cc2a346c2" /><Relationship Type="http://schemas.openxmlformats.org/officeDocument/2006/relationships/theme" Target="/ppt/slideMasters/theme/theme1.xml" Id="R8743ee3c97e3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9f87cc2a3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53e3dddd3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bdf3933e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d6af8981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7fd71a72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8145b0f3c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64371f90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2c46aa70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