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e94d85b3c64c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3f3927b044a1f"/>
  </p:sldMasterIdLst>
  <p:sldIdLst>
    <p:sldId xmlns:r="http://schemas.openxmlformats.org/officeDocument/2006/relationships" id="256" r:id="R612bc645fcd842e2"/>
    <p:sldId xmlns:r="http://schemas.openxmlformats.org/officeDocument/2006/relationships" id="257" r:id="R8c529f8410a44a23"/>
    <p:sldId xmlns:r="http://schemas.openxmlformats.org/officeDocument/2006/relationships" id="258" r:id="R510133ff09594740"/>
    <p:sldId xmlns:r="http://schemas.openxmlformats.org/officeDocument/2006/relationships" id="259" r:id="Rf5c89eb307874026"/>
    <p:sldId xmlns:r="http://schemas.openxmlformats.org/officeDocument/2006/relationships" id="260" r:id="R0285e77c38394aac"/>
    <p:sldId xmlns:r="http://schemas.openxmlformats.org/officeDocument/2006/relationships" id="261" r:id="Rd4ff740662ad473f"/>
    <p:sldId xmlns:r="http://schemas.openxmlformats.org/officeDocument/2006/relationships" id="262" r:id="R2de9139f959e49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3f3927b044a1f" /><Relationship Type="http://schemas.openxmlformats.org/officeDocument/2006/relationships/slide" Target="/ppt/slides/slide1.xml" Id="R612bc645fcd842e2" /><Relationship Type="http://schemas.openxmlformats.org/officeDocument/2006/relationships/slide" Target="/ppt/slides/slide2.xml" Id="R8c529f8410a44a23" /><Relationship Type="http://schemas.openxmlformats.org/officeDocument/2006/relationships/slide" Target="/ppt/slides/slide3.xml" Id="R510133ff09594740" /><Relationship Type="http://schemas.openxmlformats.org/officeDocument/2006/relationships/slide" Target="/ppt/slides/slide4.xml" Id="Rf5c89eb307874026" /><Relationship Type="http://schemas.openxmlformats.org/officeDocument/2006/relationships/slide" Target="/ppt/slides/slide5.xml" Id="R0285e77c38394aac" /><Relationship Type="http://schemas.openxmlformats.org/officeDocument/2006/relationships/slide" Target="/ppt/slides/slide6.xml" Id="Rd4ff740662ad473f" /><Relationship Type="http://schemas.openxmlformats.org/officeDocument/2006/relationships/slide" Target="/ppt/slides/slide7.xml" Id="R2de9139f959e49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8cae30e4d54c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09b8d0c674422" /><Relationship Type="http://schemas.openxmlformats.org/officeDocument/2006/relationships/theme" Target="/ppt/slideMasters/theme/theme1.xml" Id="R00f4c4c78d53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509b8d0c6744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91fa13e57f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de0e175dd3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446b94d4c949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72c75b9c4f47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bc404a9b1743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43ed8ebe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a3034fd70643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SIGNATUR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SIGNATUR MANAGEMENT AS ble etablert [år] og holder til i Bømlo.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7 623 917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2 387 377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EIDESVIK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Vestvikvegen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5443 Bømlo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924 696 826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SIGNATUR MANAGEMENT AS</a:t>
            </a:r>
          </a:p>
        </p:txBody>
      </p:sp>
    </p:spTree>
  </p:cSld>
  <p:clrMapOvr>
    <a:masterClrMapping xmlns:a="http://schemas.openxmlformats.org/drawingml/2006/main"/>
  </p:clrMapOvr>
</p:sld>
</file>