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ebfb6659da47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86af7c16d5403a"/>
  </p:sldMasterIdLst>
  <p:sldIdLst>
    <p:sldId xmlns:r="http://schemas.openxmlformats.org/officeDocument/2006/relationships" id="256" r:id="R75f2eb9f300546e7"/>
    <p:sldId xmlns:r="http://schemas.openxmlformats.org/officeDocument/2006/relationships" id="257" r:id="R8a6e2aed297348fc"/>
    <p:sldId xmlns:r="http://schemas.openxmlformats.org/officeDocument/2006/relationships" id="258" r:id="R11b990c48a0848ea"/>
    <p:sldId xmlns:r="http://schemas.openxmlformats.org/officeDocument/2006/relationships" id="259" r:id="Rcae60539e7ef45b6"/>
    <p:sldId xmlns:r="http://schemas.openxmlformats.org/officeDocument/2006/relationships" id="260" r:id="R2eaca65c780f4f9b"/>
    <p:sldId xmlns:r="http://schemas.openxmlformats.org/officeDocument/2006/relationships" id="261" r:id="R975574aeb20e4b3e"/>
    <p:sldId xmlns:r="http://schemas.openxmlformats.org/officeDocument/2006/relationships" id="262" r:id="R2db074c7e8cd46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6af7c16d5403a" /><Relationship Type="http://schemas.openxmlformats.org/officeDocument/2006/relationships/slide" Target="/ppt/slides/slide1.xml" Id="R75f2eb9f300546e7" /><Relationship Type="http://schemas.openxmlformats.org/officeDocument/2006/relationships/slide" Target="/ppt/slides/slide2.xml" Id="R8a6e2aed297348fc" /><Relationship Type="http://schemas.openxmlformats.org/officeDocument/2006/relationships/slide" Target="/ppt/slides/slide3.xml" Id="R11b990c48a0848ea" /><Relationship Type="http://schemas.openxmlformats.org/officeDocument/2006/relationships/slide" Target="/ppt/slides/slide4.xml" Id="Rcae60539e7ef45b6" /><Relationship Type="http://schemas.openxmlformats.org/officeDocument/2006/relationships/slide" Target="/ppt/slides/slide5.xml" Id="R2eaca65c780f4f9b" /><Relationship Type="http://schemas.openxmlformats.org/officeDocument/2006/relationships/slide" Target="/ppt/slides/slide6.xml" Id="R975574aeb20e4b3e" /><Relationship Type="http://schemas.openxmlformats.org/officeDocument/2006/relationships/slide" Target="/ppt/slides/slide7.xml" Id="R2db074c7e8cd46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e986fd61b41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659e2ce754c20" /><Relationship Type="http://schemas.openxmlformats.org/officeDocument/2006/relationships/theme" Target="/ppt/slideMasters/theme/theme1.xml" Id="R0711389cefa54c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2659e2ce754c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83e85fba245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44d976f9042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f528e5e7e4c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0c04d6f484a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bdbc86de644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d82135cfa41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cbf296c5549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HAJT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HAJT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533 589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1 818 584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5 819 204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TAARLAND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Lensmannsveien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924 686 847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