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d9ce44c4e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464f7bdc884804"/>
  </p:sldMasterIdLst>
  <p:sldIdLst>
    <p:sldId xmlns:r="http://schemas.openxmlformats.org/officeDocument/2006/relationships" id="256" r:id="Rb7a0853ac5bc4a18"/>
    <p:sldId xmlns:r="http://schemas.openxmlformats.org/officeDocument/2006/relationships" id="257" r:id="Re8a58fdf35184eaa"/>
    <p:sldId xmlns:r="http://schemas.openxmlformats.org/officeDocument/2006/relationships" id="258" r:id="R44d78f03772e40af"/>
    <p:sldId xmlns:r="http://schemas.openxmlformats.org/officeDocument/2006/relationships" id="259" r:id="R832a30d4a89d4153"/>
    <p:sldId xmlns:r="http://schemas.openxmlformats.org/officeDocument/2006/relationships" id="260" r:id="Rbb3e6c2b18dd4106"/>
    <p:sldId xmlns:r="http://schemas.openxmlformats.org/officeDocument/2006/relationships" id="261" r:id="R0d8df79e2a934917"/>
    <p:sldId xmlns:r="http://schemas.openxmlformats.org/officeDocument/2006/relationships" id="262" r:id="R62169b3db825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464f7bdc884804" /><Relationship Type="http://schemas.openxmlformats.org/officeDocument/2006/relationships/slide" Target="/ppt/slides/slide1.xml" Id="Rb7a0853ac5bc4a18" /><Relationship Type="http://schemas.openxmlformats.org/officeDocument/2006/relationships/slide" Target="/ppt/slides/slide2.xml" Id="Re8a58fdf35184eaa" /><Relationship Type="http://schemas.openxmlformats.org/officeDocument/2006/relationships/slide" Target="/ppt/slides/slide3.xml" Id="R44d78f03772e40af" /><Relationship Type="http://schemas.openxmlformats.org/officeDocument/2006/relationships/slide" Target="/ppt/slides/slide4.xml" Id="R832a30d4a89d4153" /><Relationship Type="http://schemas.openxmlformats.org/officeDocument/2006/relationships/slide" Target="/ppt/slides/slide5.xml" Id="Rbb3e6c2b18dd4106" /><Relationship Type="http://schemas.openxmlformats.org/officeDocument/2006/relationships/slide" Target="/ppt/slides/slide6.xml" Id="R0d8df79e2a934917" /><Relationship Type="http://schemas.openxmlformats.org/officeDocument/2006/relationships/slide" Target="/ppt/slides/slide7.xml" Id="R62169b3db825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53454ed5b4f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e7955362040e2" /><Relationship Type="http://schemas.openxmlformats.org/officeDocument/2006/relationships/theme" Target="/ppt/slideMasters/theme/theme1.xml" Id="R05a8f7f5f5e3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e7955362040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e23382990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afeb5dd99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b8f465c9b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6dce4454b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516da4e29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5ea70483c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99ddb297a43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KANTARELL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KANTARELL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1 493 878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10 464 184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14 513 982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LANDSNES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v/Bjørn Landsnes, H0801, Sverdrups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KANTARELL AS</a:t>
            </a:r>
          </a:p>
        </p:txBody>
      </p:sp>
    </p:spTree>
  </p:cSld>
  <p:clrMapOvr>
    <a:masterClrMapping xmlns:a="http://schemas.openxmlformats.org/drawingml/2006/main"/>
  </p:clrMapOvr>
</p:sld>
</file>