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dc89d8afc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6da0db98a4354"/>
  </p:sldMasterIdLst>
  <p:sldIdLst>
    <p:sldId xmlns:r="http://schemas.openxmlformats.org/officeDocument/2006/relationships" id="256" r:id="Rc4f25d7dd0614c2d"/>
    <p:sldId xmlns:r="http://schemas.openxmlformats.org/officeDocument/2006/relationships" id="257" r:id="R86fe97fac2cc4682"/>
    <p:sldId xmlns:r="http://schemas.openxmlformats.org/officeDocument/2006/relationships" id="258" r:id="Rd3ef69332b9a4d6d"/>
    <p:sldId xmlns:r="http://schemas.openxmlformats.org/officeDocument/2006/relationships" id="259" r:id="R0a02b85e277c4603"/>
    <p:sldId xmlns:r="http://schemas.openxmlformats.org/officeDocument/2006/relationships" id="260" r:id="Rdae569db20674943"/>
    <p:sldId xmlns:r="http://schemas.openxmlformats.org/officeDocument/2006/relationships" id="261" r:id="Re45bc0c0741544f4"/>
    <p:sldId xmlns:r="http://schemas.openxmlformats.org/officeDocument/2006/relationships" id="262" r:id="R921a768382c7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6da0db98a4354" /><Relationship Type="http://schemas.openxmlformats.org/officeDocument/2006/relationships/slide" Target="/ppt/slides/slide1.xml" Id="Rc4f25d7dd0614c2d" /><Relationship Type="http://schemas.openxmlformats.org/officeDocument/2006/relationships/slide" Target="/ppt/slides/slide2.xml" Id="R86fe97fac2cc4682" /><Relationship Type="http://schemas.openxmlformats.org/officeDocument/2006/relationships/slide" Target="/ppt/slides/slide3.xml" Id="Rd3ef69332b9a4d6d" /><Relationship Type="http://schemas.openxmlformats.org/officeDocument/2006/relationships/slide" Target="/ppt/slides/slide4.xml" Id="R0a02b85e277c4603" /><Relationship Type="http://schemas.openxmlformats.org/officeDocument/2006/relationships/slide" Target="/ppt/slides/slide5.xml" Id="Rdae569db20674943" /><Relationship Type="http://schemas.openxmlformats.org/officeDocument/2006/relationships/slide" Target="/ppt/slides/slide6.xml" Id="Re45bc0c0741544f4" /><Relationship Type="http://schemas.openxmlformats.org/officeDocument/2006/relationships/slide" Target="/ppt/slides/slide7.xml" Id="R921a768382c7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e243da1a9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8fed45914c9b" /><Relationship Type="http://schemas.openxmlformats.org/officeDocument/2006/relationships/theme" Target="/ppt/slideMasters/theme/theme1.xml" Id="Ra6448240fa63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f8fed4591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755c68cc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e3bad231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23ca5e12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d1e2a523d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d9e302ffd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dadb518f4a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4793f126b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3 314 837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Reidun Vikse, Søresjøvegen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924 668 059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