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54551b1ed9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37bfe34894466"/>
  </p:sldMasterIdLst>
  <p:sldIdLst>
    <p:sldId xmlns:r="http://schemas.openxmlformats.org/officeDocument/2006/relationships" id="256" r:id="R8e1d630fe78d4630"/>
    <p:sldId xmlns:r="http://schemas.openxmlformats.org/officeDocument/2006/relationships" id="257" r:id="R2ff0a05c692543be"/>
    <p:sldId xmlns:r="http://schemas.openxmlformats.org/officeDocument/2006/relationships" id="258" r:id="R54d47262b11e4553"/>
    <p:sldId xmlns:r="http://schemas.openxmlformats.org/officeDocument/2006/relationships" id="259" r:id="R8c36512091224486"/>
    <p:sldId xmlns:r="http://schemas.openxmlformats.org/officeDocument/2006/relationships" id="260" r:id="R4f70ea5fecd74fc9"/>
    <p:sldId xmlns:r="http://schemas.openxmlformats.org/officeDocument/2006/relationships" id="261" r:id="Rd5337321ba9b44b3"/>
    <p:sldId xmlns:r="http://schemas.openxmlformats.org/officeDocument/2006/relationships" id="262" r:id="Rbc0c1277547540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37bfe34894466" /><Relationship Type="http://schemas.openxmlformats.org/officeDocument/2006/relationships/slide" Target="/ppt/slides/slide1.xml" Id="R8e1d630fe78d4630" /><Relationship Type="http://schemas.openxmlformats.org/officeDocument/2006/relationships/slide" Target="/ppt/slides/slide2.xml" Id="R2ff0a05c692543be" /><Relationship Type="http://schemas.openxmlformats.org/officeDocument/2006/relationships/slide" Target="/ppt/slides/slide3.xml" Id="R54d47262b11e4553" /><Relationship Type="http://schemas.openxmlformats.org/officeDocument/2006/relationships/slide" Target="/ppt/slides/slide4.xml" Id="R8c36512091224486" /><Relationship Type="http://schemas.openxmlformats.org/officeDocument/2006/relationships/slide" Target="/ppt/slides/slide5.xml" Id="R4f70ea5fecd74fc9" /><Relationship Type="http://schemas.openxmlformats.org/officeDocument/2006/relationships/slide" Target="/ppt/slides/slide6.xml" Id="Rd5337321ba9b44b3" /><Relationship Type="http://schemas.openxmlformats.org/officeDocument/2006/relationships/slide" Target="/ppt/slides/slide7.xml" Id="Rbc0c1277547540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4338aa222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7ac7c5234eb5" /><Relationship Type="http://schemas.openxmlformats.org/officeDocument/2006/relationships/theme" Target="/ppt/slideMasters/theme/theme1.xml" Id="Rb509dbe90033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47ac7c523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903b862de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e89d0920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e225f1bd1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0d205af9c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db68e8d1c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ba3022fb842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9502b62b7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NOAH HOLDING AS ble etablert [år] og holder til i Hægeland.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6 121 188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HENNING LOHNE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Setesdalsvegen 905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4720 Hægeland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ohlohne@gmail.com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924 636 947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