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326de9851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941e4dd58425e"/>
  </p:sldMasterIdLst>
  <p:sldIdLst>
    <p:sldId xmlns:r="http://schemas.openxmlformats.org/officeDocument/2006/relationships" id="256" r:id="R375eda03c85e45cf"/>
    <p:sldId xmlns:r="http://schemas.openxmlformats.org/officeDocument/2006/relationships" id="257" r:id="Rfae28cd299d54193"/>
    <p:sldId xmlns:r="http://schemas.openxmlformats.org/officeDocument/2006/relationships" id="258" r:id="R83416702e87c43b3"/>
    <p:sldId xmlns:r="http://schemas.openxmlformats.org/officeDocument/2006/relationships" id="259" r:id="R302d98ff84a7414b"/>
    <p:sldId xmlns:r="http://schemas.openxmlformats.org/officeDocument/2006/relationships" id="260" r:id="R502fa6bc34e6480c"/>
    <p:sldId xmlns:r="http://schemas.openxmlformats.org/officeDocument/2006/relationships" id="261" r:id="R93b36e120da549a0"/>
    <p:sldId xmlns:r="http://schemas.openxmlformats.org/officeDocument/2006/relationships" id="262" r:id="Rc421b48f1d55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941e4dd58425e" /><Relationship Type="http://schemas.openxmlformats.org/officeDocument/2006/relationships/slide" Target="/ppt/slides/slide1.xml" Id="R375eda03c85e45cf" /><Relationship Type="http://schemas.openxmlformats.org/officeDocument/2006/relationships/slide" Target="/ppt/slides/slide2.xml" Id="Rfae28cd299d54193" /><Relationship Type="http://schemas.openxmlformats.org/officeDocument/2006/relationships/slide" Target="/ppt/slides/slide3.xml" Id="R83416702e87c43b3" /><Relationship Type="http://schemas.openxmlformats.org/officeDocument/2006/relationships/slide" Target="/ppt/slides/slide4.xml" Id="R302d98ff84a7414b" /><Relationship Type="http://schemas.openxmlformats.org/officeDocument/2006/relationships/slide" Target="/ppt/slides/slide5.xml" Id="R502fa6bc34e6480c" /><Relationship Type="http://schemas.openxmlformats.org/officeDocument/2006/relationships/slide" Target="/ppt/slides/slide6.xml" Id="R93b36e120da549a0" /><Relationship Type="http://schemas.openxmlformats.org/officeDocument/2006/relationships/slide" Target="/ppt/slides/slide7.xml" Id="Rc421b48f1d55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22245aa42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bc1650a4e4cc0" /><Relationship Type="http://schemas.openxmlformats.org/officeDocument/2006/relationships/theme" Target="/ppt/slideMasters/theme/theme1.xml" Id="R19b63cd50c9e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bc1650a4e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06c75a2f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9c52ed49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05d5ff56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f76b1c14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ca33fa61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79f7802e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41e98df3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4 131 762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12 408 405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THOMAS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Fredlihavna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