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04e34cbc1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33c7a8d5b47bd"/>
  </p:sldMasterIdLst>
  <p:sldIdLst>
    <p:sldId xmlns:r="http://schemas.openxmlformats.org/officeDocument/2006/relationships" id="256" r:id="R3f0940e429b94b44"/>
    <p:sldId xmlns:r="http://schemas.openxmlformats.org/officeDocument/2006/relationships" id="257" r:id="R5e9bfb56387b440a"/>
    <p:sldId xmlns:r="http://schemas.openxmlformats.org/officeDocument/2006/relationships" id="258" r:id="R3885690819e14cd3"/>
    <p:sldId xmlns:r="http://schemas.openxmlformats.org/officeDocument/2006/relationships" id="259" r:id="R5d2db37166154b5a"/>
    <p:sldId xmlns:r="http://schemas.openxmlformats.org/officeDocument/2006/relationships" id="260" r:id="R21e1048f61e24702"/>
    <p:sldId xmlns:r="http://schemas.openxmlformats.org/officeDocument/2006/relationships" id="261" r:id="R7f9604b9a1894548"/>
    <p:sldId xmlns:r="http://schemas.openxmlformats.org/officeDocument/2006/relationships" id="262" r:id="Rc009c3fd91f3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33c7a8d5b47bd" /><Relationship Type="http://schemas.openxmlformats.org/officeDocument/2006/relationships/slide" Target="/ppt/slides/slide1.xml" Id="R3f0940e429b94b44" /><Relationship Type="http://schemas.openxmlformats.org/officeDocument/2006/relationships/slide" Target="/ppt/slides/slide2.xml" Id="R5e9bfb56387b440a" /><Relationship Type="http://schemas.openxmlformats.org/officeDocument/2006/relationships/slide" Target="/ppt/slides/slide3.xml" Id="R3885690819e14cd3" /><Relationship Type="http://schemas.openxmlformats.org/officeDocument/2006/relationships/slide" Target="/ppt/slides/slide4.xml" Id="R5d2db37166154b5a" /><Relationship Type="http://schemas.openxmlformats.org/officeDocument/2006/relationships/slide" Target="/ppt/slides/slide5.xml" Id="R21e1048f61e24702" /><Relationship Type="http://schemas.openxmlformats.org/officeDocument/2006/relationships/slide" Target="/ppt/slides/slide6.xml" Id="R7f9604b9a1894548" /><Relationship Type="http://schemas.openxmlformats.org/officeDocument/2006/relationships/slide" Target="/ppt/slides/slide7.xml" Id="Rc009c3fd91f3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3c219e5484f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1812eed834d9e" /><Relationship Type="http://schemas.openxmlformats.org/officeDocument/2006/relationships/theme" Target="/ppt/slideMasters/theme/theme1.xml" Id="R86ab653c99db4d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01812eed83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15a8b7b5d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cc0c38d0e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bf4072c65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a87235983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6c78c8e85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aca416cb9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c3c62366f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16 881 436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ANETTE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KONRAD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 ØYVIND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GERD JORUNN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924 563 400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