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3a6873ac8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3fd3dd73b4e83"/>
  </p:sldMasterIdLst>
  <p:sldIdLst>
    <p:sldId xmlns:r="http://schemas.openxmlformats.org/officeDocument/2006/relationships" id="256" r:id="Ref144f4ea3de423a"/>
    <p:sldId xmlns:r="http://schemas.openxmlformats.org/officeDocument/2006/relationships" id="257" r:id="Rfdbab9466c1f4f23"/>
    <p:sldId xmlns:r="http://schemas.openxmlformats.org/officeDocument/2006/relationships" id="258" r:id="Refd1061d9d3f4d5e"/>
    <p:sldId xmlns:r="http://schemas.openxmlformats.org/officeDocument/2006/relationships" id="259" r:id="Ree2b379efc864f7c"/>
    <p:sldId xmlns:r="http://schemas.openxmlformats.org/officeDocument/2006/relationships" id="260" r:id="Recdf71fe5a504b99"/>
    <p:sldId xmlns:r="http://schemas.openxmlformats.org/officeDocument/2006/relationships" id="261" r:id="Re8b4d862ee6945be"/>
    <p:sldId xmlns:r="http://schemas.openxmlformats.org/officeDocument/2006/relationships" id="262" r:id="R61c2d915ea8b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3fd3dd73b4e83" /><Relationship Type="http://schemas.openxmlformats.org/officeDocument/2006/relationships/slide" Target="/ppt/slides/slide1.xml" Id="Ref144f4ea3de423a" /><Relationship Type="http://schemas.openxmlformats.org/officeDocument/2006/relationships/slide" Target="/ppt/slides/slide2.xml" Id="Rfdbab9466c1f4f23" /><Relationship Type="http://schemas.openxmlformats.org/officeDocument/2006/relationships/slide" Target="/ppt/slides/slide3.xml" Id="Refd1061d9d3f4d5e" /><Relationship Type="http://schemas.openxmlformats.org/officeDocument/2006/relationships/slide" Target="/ppt/slides/slide4.xml" Id="Ree2b379efc864f7c" /><Relationship Type="http://schemas.openxmlformats.org/officeDocument/2006/relationships/slide" Target="/ppt/slides/slide5.xml" Id="Recdf71fe5a504b99" /><Relationship Type="http://schemas.openxmlformats.org/officeDocument/2006/relationships/slide" Target="/ppt/slides/slide6.xml" Id="Re8b4d862ee6945be" /><Relationship Type="http://schemas.openxmlformats.org/officeDocument/2006/relationships/slide" Target="/ppt/slides/slide7.xml" Id="R61c2d915ea8b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f799a9a4a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e834684243a9" /><Relationship Type="http://schemas.openxmlformats.org/officeDocument/2006/relationships/theme" Target="/ppt/slideMasters/theme/theme1.xml" Id="R64d13cc94f1c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8e8346842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1061ea95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bc4098d1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0a1b606d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8feb1cfa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4a7c65c3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4dc674e1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0a4d4e561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NYGAARD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