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ec45149b2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bbf8486016447b"/>
  </p:sldMasterIdLst>
  <p:sldIdLst>
    <p:sldId xmlns:r="http://schemas.openxmlformats.org/officeDocument/2006/relationships" id="256" r:id="Rf0466f2c9e5a4586"/>
    <p:sldId xmlns:r="http://schemas.openxmlformats.org/officeDocument/2006/relationships" id="257" r:id="Rfdaee8d0a02945b6"/>
    <p:sldId xmlns:r="http://schemas.openxmlformats.org/officeDocument/2006/relationships" id="258" r:id="R8da570d8184e42b3"/>
    <p:sldId xmlns:r="http://schemas.openxmlformats.org/officeDocument/2006/relationships" id="259" r:id="R2776efedce8c4721"/>
    <p:sldId xmlns:r="http://schemas.openxmlformats.org/officeDocument/2006/relationships" id="260" r:id="R9b2b458330244460"/>
    <p:sldId xmlns:r="http://schemas.openxmlformats.org/officeDocument/2006/relationships" id="261" r:id="R7f0af977675949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bf8486016447b" /><Relationship Type="http://schemas.openxmlformats.org/officeDocument/2006/relationships/slide" Target="/ppt/slides/slide1.xml" Id="Rf0466f2c9e5a4586" /><Relationship Type="http://schemas.openxmlformats.org/officeDocument/2006/relationships/slide" Target="/ppt/slides/slide2.xml" Id="Rfdaee8d0a02945b6" /><Relationship Type="http://schemas.openxmlformats.org/officeDocument/2006/relationships/slide" Target="/ppt/slides/slide3.xml" Id="R8da570d8184e42b3" /><Relationship Type="http://schemas.openxmlformats.org/officeDocument/2006/relationships/slide" Target="/ppt/slides/slide4.xml" Id="R2776efedce8c4721" /><Relationship Type="http://schemas.openxmlformats.org/officeDocument/2006/relationships/slide" Target="/ppt/slides/slide5.xml" Id="R9b2b458330244460" /><Relationship Type="http://schemas.openxmlformats.org/officeDocument/2006/relationships/slide" Target="/ppt/slides/slide6.xml" Id="R7f0af977675949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10f721fc845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c8c9994274ab8" /><Relationship Type="http://schemas.openxmlformats.org/officeDocument/2006/relationships/theme" Target="/ppt/slideMasters/theme/theme1.xml" Id="R793f80f1454348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c8c9994274a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0a0874e54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5ad3d014b49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4bb094186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23e6960a4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1ea748473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5bfd1f25e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MOTION VECTOR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Espeland, Østerli terrasse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924 557 672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