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5f58a3b7b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a5ac183a3a46b2"/>
  </p:sldMasterIdLst>
  <p:sldIdLst>
    <p:sldId xmlns:r="http://schemas.openxmlformats.org/officeDocument/2006/relationships" id="256" r:id="R8c13a2ce67854299"/>
    <p:sldId xmlns:r="http://schemas.openxmlformats.org/officeDocument/2006/relationships" id="257" r:id="Reba9063df8fd4390"/>
    <p:sldId xmlns:r="http://schemas.openxmlformats.org/officeDocument/2006/relationships" id="258" r:id="R7fd610f434ca4467"/>
    <p:sldId xmlns:r="http://schemas.openxmlformats.org/officeDocument/2006/relationships" id="259" r:id="R6ff099e3a1f64fd1"/>
    <p:sldId xmlns:r="http://schemas.openxmlformats.org/officeDocument/2006/relationships" id="260" r:id="Rc92b4b115404402d"/>
    <p:sldId xmlns:r="http://schemas.openxmlformats.org/officeDocument/2006/relationships" id="261" r:id="R84817329418749d9"/>
    <p:sldId xmlns:r="http://schemas.openxmlformats.org/officeDocument/2006/relationships" id="262" r:id="R93ce1afbccb74d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5ac183a3a46b2" /><Relationship Type="http://schemas.openxmlformats.org/officeDocument/2006/relationships/slide" Target="/ppt/slides/slide1.xml" Id="R8c13a2ce67854299" /><Relationship Type="http://schemas.openxmlformats.org/officeDocument/2006/relationships/slide" Target="/ppt/slides/slide2.xml" Id="Reba9063df8fd4390" /><Relationship Type="http://schemas.openxmlformats.org/officeDocument/2006/relationships/slide" Target="/ppt/slides/slide3.xml" Id="R7fd610f434ca4467" /><Relationship Type="http://schemas.openxmlformats.org/officeDocument/2006/relationships/slide" Target="/ppt/slides/slide4.xml" Id="R6ff099e3a1f64fd1" /><Relationship Type="http://schemas.openxmlformats.org/officeDocument/2006/relationships/slide" Target="/ppt/slides/slide5.xml" Id="Rc92b4b115404402d" /><Relationship Type="http://schemas.openxmlformats.org/officeDocument/2006/relationships/slide" Target="/ppt/slides/slide6.xml" Id="R84817329418749d9" /><Relationship Type="http://schemas.openxmlformats.org/officeDocument/2006/relationships/slide" Target="/ppt/slides/slide7.xml" Id="R93ce1afbccb74d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9a22857b145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200ca53134d51" /><Relationship Type="http://schemas.openxmlformats.org/officeDocument/2006/relationships/theme" Target="/ppt/slideMasters/theme/theme1.xml" Id="Re7765ffe8de14d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2200ca5313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4a21cc5ea46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a132965a943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8b92ea7da4b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93b86a91d4a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6cd4762fd4a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c4269b33f4d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4dc3266af47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VEKST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30 887 803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30 427 760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28 970 889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50 200 069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71 365 630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VEKSTBYGGEREN AS  –  34,6 %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AS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WIBECHE ISEBAKKE PAULSEN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PENGEBINGEN AS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WIP HOLDING AS  –  3,7 %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Solbråveien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924 548 401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VEKST AS</a:t>
            </a:r>
          </a:p>
        </p:txBody>
      </p:sp>
    </p:spTree>
  </p:cSld>
  <p:clrMapOvr>
    <a:masterClrMapping xmlns:a="http://schemas.openxmlformats.org/drawingml/2006/main"/>
  </p:clrMapOvr>
</p:sld>
</file>