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21bd7583f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bcf8ec33d4cc2"/>
  </p:sldMasterIdLst>
  <p:sldIdLst>
    <p:sldId xmlns:r="http://schemas.openxmlformats.org/officeDocument/2006/relationships" id="256" r:id="R2366e6f0cb134366"/>
    <p:sldId xmlns:r="http://schemas.openxmlformats.org/officeDocument/2006/relationships" id="257" r:id="Re34d9eab9c614f96"/>
    <p:sldId xmlns:r="http://schemas.openxmlformats.org/officeDocument/2006/relationships" id="258" r:id="Rceb852b2be0140cc"/>
    <p:sldId xmlns:r="http://schemas.openxmlformats.org/officeDocument/2006/relationships" id="259" r:id="R7452b9949edf4761"/>
    <p:sldId xmlns:r="http://schemas.openxmlformats.org/officeDocument/2006/relationships" id="260" r:id="Re6f903fba1034e57"/>
    <p:sldId xmlns:r="http://schemas.openxmlformats.org/officeDocument/2006/relationships" id="261" r:id="R31f2258dfe4343ac"/>
    <p:sldId xmlns:r="http://schemas.openxmlformats.org/officeDocument/2006/relationships" id="262" r:id="Ra6f9a8b6f8d1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bcf8ec33d4cc2" /><Relationship Type="http://schemas.openxmlformats.org/officeDocument/2006/relationships/slide" Target="/ppt/slides/slide1.xml" Id="R2366e6f0cb134366" /><Relationship Type="http://schemas.openxmlformats.org/officeDocument/2006/relationships/slide" Target="/ppt/slides/slide2.xml" Id="Re34d9eab9c614f96" /><Relationship Type="http://schemas.openxmlformats.org/officeDocument/2006/relationships/slide" Target="/ppt/slides/slide3.xml" Id="Rceb852b2be0140cc" /><Relationship Type="http://schemas.openxmlformats.org/officeDocument/2006/relationships/slide" Target="/ppt/slides/slide4.xml" Id="R7452b9949edf4761" /><Relationship Type="http://schemas.openxmlformats.org/officeDocument/2006/relationships/slide" Target="/ppt/slides/slide5.xml" Id="Re6f903fba1034e57" /><Relationship Type="http://schemas.openxmlformats.org/officeDocument/2006/relationships/slide" Target="/ppt/slides/slide6.xml" Id="R31f2258dfe4343ac" /><Relationship Type="http://schemas.openxmlformats.org/officeDocument/2006/relationships/slide" Target="/ppt/slides/slide7.xml" Id="Ra6f9a8b6f8d1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db1037e06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b75265b147fe" /><Relationship Type="http://schemas.openxmlformats.org/officeDocument/2006/relationships/theme" Target="/ppt/slideMasters/theme/theme1.xml" Id="R745e605fe440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ab75265b1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0a48588f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5aeee9a2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10bb6c0f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cc5ba381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431480d1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ba330877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14244e39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