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e24d135bb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ed43b1cef481e"/>
  </p:sldMasterIdLst>
  <p:sldIdLst>
    <p:sldId xmlns:r="http://schemas.openxmlformats.org/officeDocument/2006/relationships" id="256" r:id="R01189784173c45ff"/>
    <p:sldId xmlns:r="http://schemas.openxmlformats.org/officeDocument/2006/relationships" id="257" r:id="R8fe834efb45f4222"/>
    <p:sldId xmlns:r="http://schemas.openxmlformats.org/officeDocument/2006/relationships" id="258" r:id="R65eab668012f49c3"/>
    <p:sldId xmlns:r="http://schemas.openxmlformats.org/officeDocument/2006/relationships" id="259" r:id="R8456cc9bd32f4f31"/>
    <p:sldId xmlns:r="http://schemas.openxmlformats.org/officeDocument/2006/relationships" id="260" r:id="Rd9e563d693174eca"/>
    <p:sldId xmlns:r="http://schemas.openxmlformats.org/officeDocument/2006/relationships" id="261" r:id="R2e8cfd4f9a4e4576"/>
    <p:sldId xmlns:r="http://schemas.openxmlformats.org/officeDocument/2006/relationships" id="262" r:id="Rbd20ea8158fa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ed43b1cef481e" /><Relationship Type="http://schemas.openxmlformats.org/officeDocument/2006/relationships/slide" Target="/ppt/slides/slide1.xml" Id="R01189784173c45ff" /><Relationship Type="http://schemas.openxmlformats.org/officeDocument/2006/relationships/slide" Target="/ppt/slides/slide2.xml" Id="R8fe834efb45f4222" /><Relationship Type="http://schemas.openxmlformats.org/officeDocument/2006/relationships/slide" Target="/ppt/slides/slide3.xml" Id="R65eab668012f49c3" /><Relationship Type="http://schemas.openxmlformats.org/officeDocument/2006/relationships/slide" Target="/ppt/slides/slide4.xml" Id="R8456cc9bd32f4f31" /><Relationship Type="http://schemas.openxmlformats.org/officeDocument/2006/relationships/slide" Target="/ppt/slides/slide5.xml" Id="Rd9e563d693174eca" /><Relationship Type="http://schemas.openxmlformats.org/officeDocument/2006/relationships/slide" Target="/ppt/slides/slide6.xml" Id="R2e8cfd4f9a4e4576" /><Relationship Type="http://schemas.openxmlformats.org/officeDocument/2006/relationships/slide" Target="/ppt/slides/slide7.xml" Id="Rbd20ea8158fa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bafc00982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a2e66cb54967" /><Relationship Type="http://schemas.openxmlformats.org/officeDocument/2006/relationships/theme" Target="/ppt/slideMasters/theme/theme1.xml" Id="R4ec00a11cfa3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0a2e66cb5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9742ff843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362de74a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c97ba13d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f4aa1e184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dee0126d1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8b6422edd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b4fe6d8f3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LAXX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113 377 088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139 807 755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LUCA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