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141a319d5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0e812b2354b8e"/>
  </p:sldMasterIdLst>
  <p:sldIdLst>
    <p:sldId xmlns:r="http://schemas.openxmlformats.org/officeDocument/2006/relationships" id="256" r:id="R568ed5ec05f84d23"/>
    <p:sldId xmlns:r="http://schemas.openxmlformats.org/officeDocument/2006/relationships" id="257" r:id="Rbbb6fe118327468f"/>
    <p:sldId xmlns:r="http://schemas.openxmlformats.org/officeDocument/2006/relationships" id="258" r:id="Ra9dd6de8c6194e86"/>
    <p:sldId xmlns:r="http://schemas.openxmlformats.org/officeDocument/2006/relationships" id="259" r:id="Rd6cdc05b44e24593"/>
    <p:sldId xmlns:r="http://schemas.openxmlformats.org/officeDocument/2006/relationships" id="260" r:id="Rbaa13a21718d4a3f"/>
    <p:sldId xmlns:r="http://schemas.openxmlformats.org/officeDocument/2006/relationships" id="261" r:id="R2234ae874f614daf"/>
    <p:sldId xmlns:r="http://schemas.openxmlformats.org/officeDocument/2006/relationships" id="262" r:id="R85ebaf74b042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0e812b2354b8e" /><Relationship Type="http://schemas.openxmlformats.org/officeDocument/2006/relationships/slide" Target="/ppt/slides/slide1.xml" Id="R568ed5ec05f84d23" /><Relationship Type="http://schemas.openxmlformats.org/officeDocument/2006/relationships/slide" Target="/ppt/slides/slide2.xml" Id="Rbbb6fe118327468f" /><Relationship Type="http://schemas.openxmlformats.org/officeDocument/2006/relationships/slide" Target="/ppt/slides/slide3.xml" Id="Ra9dd6de8c6194e86" /><Relationship Type="http://schemas.openxmlformats.org/officeDocument/2006/relationships/slide" Target="/ppt/slides/slide4.xml" Id="Rd6cdc05b44e24593" /><Relationship Type="http://schemas.openxmlformats.org/officeDocument/2006/relationships/slide" Target="/ppt/slides/slide5.xml" Id="Rbaa13a21718d4a3f" /><Relationship Type="http://schemas.openxmlformats.org/officeDocument/2006/relationships/slide" Target="/ppt/slides/slide6.xml" Id="R2234ae874f614daf" /><Relationship Type="http://schemas.openxmlformats.org/officeDocument/2006/relationships/slide" Target="/ppt/slides/slide7.xml" Id="R85ebaf74b042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e5e9daff7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a0673006b4552" /><Relationship Type="http://schemas.openxmlformats.org/officeDocument/2006/relationships/theme" Target="/ppt/slideMasters/theme/theme1.xml" Id="R0cc58e117d4d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a0673006b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b2f161c4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cce6cac2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79d9368b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5dcb5d3f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9a0e6ba9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0e2c7c3f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44bb9621d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EIRIK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PÅL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GISLE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CATHRINE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