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0e702990e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ce84d9bf046bd"/>
  </p:sldMasterIdLst>
  <p:sldIdLst>
    <p:sldId xmlns:r="http://schemas.openxmlformats.org/officeDocument/2006/relationships" id="256" r:id="R00c91076f2ab424e"/>
    <p:sldId xmlns:r="http://schemas.openxmlformats.org/officeDocument/2006/relationships" id="257" r:id="R8a8495420c9847e4"/>
    <p:sldId xmlns:r="http://schemas.openxmlformats.org/officeDocument/2006/relationships" id="258" r:id="R4a5373305cd24289"/>
    <p:sldId xmlns:r="http://schemas.openxmlformats.org/officeDocument/2006/relationships" id="259" r:id="R343a9160a2d24880"/>
    <p:sldId xmlns:r="http://schemas.openxmlformats.org/officeDocument/2006/relationships" id="260" r:id="R10637061f0484875"/>
    <p:sldId xmlns:r="http://schemas.openxmlformats.org/officeDocument/2006/relationships" id="261" r:id="Rcd6944bd77204853"/>
    <p:sldId xmlns:r="http://schemas.openxmlformats.org/officeDocument/2006/relationships" id="262" r:id="Rad31ca75f680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ce84d9bf046bd" /><Relationship Type="http://schemas.openxmlformats.org/officeDocument/2006/relationships/slide" Target="/ppt/slides/slide1.xml" Id="R00c91076f2ab424e" /><Relationship Type="http://schemas.openxmlformats.org/officeDocument/2006/relationships/slide" Target="/ppt/slides/slide2.xml" Id="R8a8495420c9847e4" /><Relationship Type="http://schemas.openxmlformats.org/officeDocument/2006/relationships/slide" Target="/ppt/slides/slide3.xml" Id="R4a5373305cd24289" /><Relationship Type="http://schemas.openxmlformats.org/officeDocument/2006/relationships/slide" Target="/ppt/slides/slide4.xml" Id="R343a9160a2d24880" /><Relationship Type="http://schemas.openxmlformats.org/officeDocument/2006/relationships/slide" Target="/ppt/slides/slide5.xml" Id="R10637061f0484875" /><Relationship Type="http://schemas.openxmlformats.org/officeDocument/2006/relationships/slide" Target="/ppt/slides/slide6.xml" Id="Rcd6944bd77204853" /><Relationship Type="http://schemas.openxmlformats.org/officeDocument/2006/relationships/slide" Target="/ppt/slides/slide7.xml" Id="Rad31ca75f680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05118b65d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dd75045904f0b" /><Relationship Type="http://schemas.openxmlformats.org/officeDocument/2006/relationships/theme" Target="/ppt/slideMasters/theme/theme1.xml" Id="Rdc4384b0012e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0dd7504590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6fbd49c5e49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2cf847ae9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5f0cd8fac42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d62ef42aa49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f8a32a12b49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ec972002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af24fa41d4d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POLLO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POLLO 2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15 919 601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15 943 543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DORTHE CHRISTINA BJONER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