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6e276e170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625e108f94c8e"/>
  </p:sldMasterIdLst>
  <p:sldIdLst>
    <p:sldId xmlns:r="http://schemas.openxmlformats.org/officeDocument/2006/relationships" id="256" r:id="Rd86bddbcc9c2481e"/>
    <p:sldId xmlns:r="http://schemas.openxmlformats.org/officeDocument/2006/relationships" id="257" r:id="R1bd26529dc564f16"/>
    <p:sldId xmlns:r="http://schemas.openxmlformats.org/officeDocument/2006/relationships" id="258" r:id="R378defdd018b46ec"/>
    <p:sldId xmlns:r="http://schemas.openxmlformats.org/officeDocument/2006/relationships" id="259" r:id="Ra60c5f2862e04fbb"/>
    <p:sldId xmlns:r="http://schemas.openxmlformats.org/officeDocument/2006/relationships" id="260" r:id="Rc6d30a256dde4ed6"/>
    <p:sldId xmlns:r="http://schemas.openxmlformats.org/officeDocument/2006/relationships" id="261" r:id="R10a10d92dfc748f3"/>
    <p:sldId xmlns:r="http://schemas.openxmlformats.org/officeDocument/2006/relationships" id="262" r:id="Ra354bf7b0606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25e108f94c8e" /><Relationship Type="http://schemas.openxmlformats.org/officeDocument/2006/relationships/slide" Target="/ppt/slides/slide1.xml" Id="Rd86bddbcc9c2481e" /><Relationship Type="http://schemas.openxmlformats.org/officeDocument/2006/relationships/slide" Target="/ppt/slides/slide2.xml" Id="R1bd26529dc564f16" /><Relationship Type="http://schemas.openxmlformats.org/officeDocument/2006/relationships/slide" Target="/ppt/slides/slide3.xml" Id="R378defdd018b46ec" /><Relationship Type="http://schemas.openxmlformats.org/officeDocument/2006/relationships/slide" Target="/ppt/slides/slide4.xml" Id="Ra60c5f2862e04fbb" /><Relationship Type="http://schemas.openxmlformats.org/officeDocument/2006/relationships/slide" Target="/ppt/slides/slide5.xml" Id="Rc6d30a256dde4ed6" /><Relationship Type="http://schemas.openxmlformats.org/officeDocument/2006/relationships/slide" Target="/ppt/slides/slide6.xml" Id="R10a10d92dfc748f3" /><Relationship Type="http://schemas.openxmlformats.org/officeDocument/2006/relationships/slide" Target="/ppt/slides/slide7.xml" Id="Ra354bf7b0606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37d40abe9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bf4dba004d10" /><Relationship Type="http://schemas.openxmlformats.org/officeDocument/2006/relationships/theme" Target="/ppt/slideMasters/theme/theme1.xml" Id="R64f007679cac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6bf4dba00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ec3e9020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866a53b6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74df0c8c8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80135fb6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37fd19f8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257b1cc53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253d8851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POLLO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3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15 942 545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