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54667b1d6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17cac90704210"/>
  </p:sldMasterIdLst>
  <p:sldIdLst>
    <p:sldId xmlns:r="http://schemas.openxmlformats.org/officeDocument/2006/relationships" id="256" r:id="R4c4d1e5743914fac"/>
    <p:sldId xmlns:r="http://schemas.openxmlformats.org/officeDocument/2006/relationships" id="257" r:id="R137e9d62df564aef"/>
    <p:sldId xmlns:r="http://schemas.openxmlformats.org/officeDocument/2006/relationships" id="258" r:id="R572fdbd66e4f4930"/>
    <p:sldId xmlns:r="http://schemas.openxmlformats.org/officeDocument/2006/relationships" id="259" r:id="R13bc1ebec70c4e82"/>
    <p:sldId xmlns:r="http://schemas.openxmlformats.org/officeDocument/2006/relationships" id="260" r:id="Rc8f89bc1f65e486c"/>
    <p:sldId xmlns:r="http://schemas.openxmlformats.org/officeDocument/2006/relationships" id="261" r:id="R91bd6b8359f04141"/>
    <p:sldId xmlns:r="http://schemas.openxmlformats.org/officeDocument/2006/relationships" id="262" r:id="Rdf3641c46d19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17cac90704210" /><Relationship Type="http://schemas.openxmlformats.org/officeDocument/2006/relationships/slide" Target="/ppt/slides/slide1.xml" Id="R4c4d1e5743914fac" /><Relationship Type="http://schemas.openxmlformats.org/officeDocument/2006/relationships/slide" Target="/ppt/slides/slide2.xml" Id="R137e9d62df564aef" /><Relationship Type="http://schemas.openxmlformats.org/officeDocument/2006/relationships/slide" Target="/ppt/slides/slide3.xml" Id="R572fdbd66e4f4930" /><Relationship Type="http://schemas.openxmlformats.org/officeDocument/2006/relationships/slide" Target="/ppt/slides/slide4.xml" Id="R13bc1ebec70c4e82" /><Relationship Type="http://schemas.openxmlformats.org/officeDocument/2006/relationships/slide" Target="/ppt/slides/slide5.xml" Id="Rc8f89bc1f65e486c" /><Relationship Type="http://schemas.openxmlformats.org/officeDocument/2006/relationships/slide" Target="/ppt/slides/slide6.xml" Id="R91bd6b8359f04141" /><Relationship Type="http://schemas.openxmlformats.org/officeDocument/2006/relationships/slide" Target="/ppt/slides/slide7.xml" Id="Rdf3641c46d19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aa8907435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21599c124d20" /><Relationship Type="http://schemas.openxmlformats.org/officeDocument/2006/relationships/theme" Target="/ppt/slideMasters/theme/theme1.xml" Id="Rb7e94f2d63cf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321599c12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a09dbf3e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7cea3090f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a27f7d256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1f32eac8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55fea635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d71719b9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f95a7041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