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02383e756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fd768108549f2"/>
  </p:sldMasterIdLst>
  <p:sldIdLst>
    <p:sldId xmlns:r="http://schemas.openxmlformats.org/officeDocument/2006/relationships" id="256" r:id="Rabeeb14b8f7c42e1"/>
    <p:sldId xmlns:r="http://schemas.openxmlformats.org/officeDocument/2006/relationships" id="257" r:id="Rbe8a636e71ce4c1d"/>
    <p:sldId xmlns:r="http://schemas.openxmlformats.org/officeDocument/2006/relationships" id="258" r:id="R78edd933ac864063"/>
    <p:sldId xmlns:r="http://schemas.openxmlformats.org/officeDocument/2006/relationships" id="259" r:id="R59985376abbf4b74"/>
    <p:sldId xmlns:r="http://schemas.openxmlformats.org/officeDocument/2006/relationships" id="260" r:id="Rc316b040a843447c"/>
    <p:sldId xmlns:r="http://schemas.openxmlformats.org/officeDocument/2006/relationships" id="261" r:id="Rd91ee5b81ef644f6"/>
    <p:sldId xmlns:r="http://schemas.openxmlformats.org/officeDocument/2006/relationships" id="262" r:id="R4609b64c39f3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fd768108549f2" /><Relationship Type="http://schemas.openxmlformats.org/officeDocument/2006/relationships/slide" Target="/ppt/slides/slide1.xml" Id="Rabeeb14b8f7c42e1" /><Relationship Type="http://schemas.openxmlformats.org/officeDocument/2006/relationships/slide" Target="/ppt/slides/slide2.xml" Id="Rbe8a636e71ce4c1d" /><Relationship Type="http://schemas.openxmlformats.org/officeDocument/2006/relationships/slide" Target="/ppt/slides/slide3.xml" Id="R78edd933ac864063" /><Relationship Type="http://schemas.openxmlformats.org/officeDocument/2006/relationships/slide" Target="/ppt/slides/slide4.xml" Id="R59985376abbf4b74" /><Relationship Type="http://schemas.openxmlformats.org/officeDocument/2006/relationships/slide" Target="/ppt/slides/slide5.xml" Id="Rc316b040a843447c" /><Relationship Type="http://schemas.openxmlformats.org/officeDocument/2006/relationships/slide" Target="/ppt/slides/slide6.xml" Id="Rd91ee5b81ef644f6" /><Relationship Type="http://schemas.openxmlformats.org/officeDocument/2006/relationships/slide" Target="/ppt/slides/slide7.xml" Id="R4609b64c39f3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3b1449df5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bb2bac8e94740" /><Relationship Type="http://schemas.openxmlformats.org/officeDocument/2006/relationships/theme" Target="/ppt/slideMasters/theme/theme1.xml" Id="R3fac837d28af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bb2bac8e9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5415889a242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f476ab86c40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a82139e85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aa8013bf9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9974bfe45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a089cbd81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6cc26dd67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INVEST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TONE GRETE ØSTBY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