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73e4b70714e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b92225be1b4bd3"/>
  </p:sldMasterIdLst>
  <p:sldIdLst>
    <p:sldId xmlns:r="http://schemas.openxmlformats.org/officeDocument/2006/relationships" id="256" r:id="Rbda75385794e442a"/>
    <p:sldId xmlns:r="http://schemas.openxmlformats.org/officeDocument/2006/relationships" id="257" r:id="R5252c4fae4814cbb"/>
    <p:sldId xmlns:r="http://schemas.openxmlformats.org/officeDocument/2006/relationships" id="258" r:id="R0d502c12dc674253"/>
    <p:sldId xmlns:r="http://schemas.openxmlformats.org/officeDocument/2006/relationships" id="259" r:id="R316f2659be2647af"/>
    <p:sldId xmlns:r="http://schemas.openxmlformats.org/officeDocument/2006/relationships" id="260" r:id="R981c644df06a449e"/>
    <p:sldId xmlns:r="http://schemas.openxmlformats.org/officeDocument/2006/relationships" id="261" r:id="Rc679263d4d5a4f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b92225be1b4bd3" /><Relationship Type="http://schemas.openxmlformats.org/officeDocument/2006/relationships/slide" Target="/ppt/slides/slide1.xml" Id="Rbda75385794e442a" /><Relationship Type="http://schemas.openxmlformats.org/officeDocument/2006/relationships/slide" Target="/ppt/slides/slide2.xml" Id="R5252c4fae4814cbb" /><Relationship Type="http://schemas.openxmlformats.org/officeDocument/2006/relationships/slide" Target="/ppt/slides/slide3.xml" Id="R0d502c12dc674253" /><Relationship Type="http://schemas.openxmlformats.org/officeDocument/2006/relationships/slide" Target="/ppt/slides/slide4.xml" Id="R316f2659be2647af" /><Relationship Type="http://schemas.openxmlformats.org/officeDocument/2006/relationships/slide" Target="/ppt/slides/slide5.xml" Id="R981c644df06a449e" /><Relationship Type="http://schemas.openxmlformats.org/officeDocument/2006/relationships/slide" Target="/ppt/slides/slide6.xml" Id="Rc679263d4d5a4f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a83a0220847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c3229f4deb4124" /><Relationship Type="http://schemas.openxmlformats.org/officeDocument/2006/relationships/theme" Target="/ppt/slideMasters/theme/theme1.xml" Id="R0fdb00b4b6c849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c3229f4deb41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e5b6d9a9b4b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ce68b606844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950d9e17544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969e0ccc746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95a4a31134c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afadbab19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Vollane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5105 Eidsvåg I Åsane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924 438 320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ØSTBY INVEST AS</a:t>
            </a:r>
          </a:p>
        </p:txBody>
      </p:sp>
    </p:spTree>
  </p:cSld>
  <p:clrMapOvr>
    <a:masterClrMapping xmlns:a="http://schemas.openxmlformats.org/drawingml/2006/main"/>
  </p:clrMapOvr>
</p:sld>
</file>