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c588b93c3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37e453bdf4979"/>
  </p:sldMasterIdLst>
  <p:sldIdLst>
    <p:sldId xmlns:r="http://schemas.openxmlformats.org/officeDocument/2006/relationships" id="256" r:id="R505dc75083824ca6"/>
    <p:sldId xmlns:r="http://schemas.openxmlformats.org/officeDocument/2006/relationships" id="257" r:id="R6465a4082ec94411"/>
    <p:sldId xmlns:r="http://schemas.openxmlformats.org/officeDocument/2006/relationships" id="258" r:id="R03e84e00d3904313"/>
    <p:sldId xmlns:r="http://schemas.openxmlformats.org/officeDocument/2006/relationships" id="259" r:id="R486610b8bc074f29"/>
    <p:sldId xmlns:r="http://schemas.openxmlformats.org/officeDocument/2006/relationships" id="260" r:id="Re13779c01a2a40a5"/>
    <p:sldId xmlns:r="http://schemas.openxmlformats.org/officeDocument/2006/relationships" id="261" r:id="R1be823105d254b7b"/>
    <p:sldId xmlns:r="http://schemas.openxmlformats.org/officeDocument/2006/relationships" id="262" r:id="Rc33d3653b00e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37e453bdf4979" /><Relationship Type="http://schemas.openxmlformats.org/officeDocument/2006/relationships/slide" Target="/ppt/slides/slide1.xml" Id="R505dc75083824ca6" /><Relationship Type="http://schemas.openxmlformats.org/officeDocument/2006/relationships/slide" Target="/ppt/slides/slide2.xml" Id="R6465a4082ec94411" /><Relationship Type="http://schemas.openxmlformats.org/officeDocument/2006/relationships/slide" Target="/ppt/slides/slide3.xml" Id="R03e84e00d3904313" /><Relationship Type="http://schemas.openxmlformats.org/officeDocument/2006/relationships/slide" Target="/ppt/slides/slide4.xml" Id="R486610b8bc074f29" /><Relationship Type="http://schemas.openxmlformats.org/officeDocument/2006/relationships/slide" Target="/ppt/slides/slide5.xml" Id="Re13779c01a2a40a5" /><Relationship Type="http://schemas.openxmlformats.org/officeDocument/2006/relationships/slide" Target="/ppt/slides/slide6.xml" Id="R1be823105d254b7b" /><Relationship Type="http://schemas.openxmlformats.org/officeDocument/2006/relationships/slide" Target="/ppt/slides/slide7.xml" Id="Rc33d3653b00e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27d90e730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5ec07da64478" /><Relationship Type="http://schemas.openxmlformats.org/officeDocument/2006/relationships/theme" Target="/ppt/slideMasters/theme/theme1.xml" Id="R5357987a5e3f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f5ec07da6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a3f1f2f7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12b366fe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ddf80da2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c4024c23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d17acd1cf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945f9f97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e676ede4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