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2d4f6bacc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a3ee1e3664f99"/>
  </p:sldMasterIdLst>
  <p:sldIdLst>
    <p:sldId xmlns:r="http://schemas.openxmlformats.org/officeDocument/2006/relationships" id="256" r:id="R4abd2648e41d4a79"/>
    <p:sldId xmlns:r="http://schemas.openxmlformats.org/officeDocument/2006/relationships" id="257" r:id="Ra8965ae82f59402b"/>
    <p:sldId xmlns:r="http://schemas.openxmlformats.org/officeDocument/2006/relationships" id="258" r:id="Rffd2da53f433484f"/>
    <p:sldId xmlns:r="http://schemas.openxmlformats.org/officeDocument/2006/relationships" id="259" r:id="R0c3905d772ff4bfa"/>
    <p:sldId xmlns:r="http://schemas.openxmlformats.org/officeDocument/2006/relationships" id="260" r:id="Rb27edda4257c4fc5"/>
    <p:sldId xmlns:r="http://schemas.openxmlformats.org/officeDocument/2006/relationships" id="261" r:id="Rb95a40b076ba4a59"/>
    <p:sldId xmlns:r="http://schemas.openxmlformats.org/officeDocument/2006/relationships" id="262" r:id="Rbcd5c91e2ab7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a3ee1e3664f99" /><Relationship Type="http://schemas.openxmlformats.org/officeDocument/2006/relationships/slide" Target="/ppt/slides/slide1.xml" Id="R4abd2648e41d4a79" /><Relationship Type="http://schemas.openxmlformats.org/officeDocument/2006/relationships/slide" Target="/ppt/slides/slide2.xml" Id="Ra8965ae82f59402b" /><Relationship Type="http://schemas.openxmlformats.org/officeDocument/2006/relationships/slide" Target="/ppt/slides/slide3.xml" Id="Rffd2da53f433484f" /><Relationship Type="http://schemas.openxmlformats.org/officeDocument/2006/relationships/slide" Target="/ppt/slides/slide4.xml" Id="R0c3905d772ff4bfa" /><Relationship Type="http://schemas.openxmlformats.org/officeDocument/2006/relationships/slide" Target="/ppt/slides/slide5.xml" Id="Rb27edda4257c4fc5" /><Relationship Type="http://schemas.openxmlformats.org/officeDocument/2006/relationships/slide" Target="/ppt/slides/slide6.xml" Id="Rb95a40b076ba4a59" /><Relationship Type="http://schemas.openxmlformats.org/officeDocument/2006/relationships/slide" Target="/ppt/slides/slide7.xml" Id="Rbcd5c91e2ab7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269d9f624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6fbb83e3d4d08" /><Relationship Type="http://schemas.openxmlformats.org/officeDocument/2006/relationships/theme" Target="/ppt/slideMasters/theme/theme1.xml" Id="R7ce5baa44147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6fbb83e3d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73011db7e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64cf7252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ca5f1744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d8c1e47ce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6414c28d8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ae9a145df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c1017c1c3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