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96495c738244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41383a84c84013"/>
  </p:sldMasterIdLst>
  <p:sldIdLst>
    <p:sldId xmlns:r="http://schemas.openxmlformats.org/officeDocument/2006/relationships" id="256" r:id="R273ef640d1074cfe"/>
    <p:sldId xmlns:r="http://schemas.openxmlformats.org/officeDocument/2006/relationships" id="257" r:id="R820fa04ec4254c37"/>
    <p:sldId xmlns:r="http://schemas.openxmlformats.org/officeDocument/2006/relationships" id="258" r:id="R43d0cc9071d448cf"/>
    <p:sldId xmlns:r="http://schemas.openxmlformats.org/officeDocument/2006/relationships" id="259" r:id="Red807aa9e6f9450b"/>
    <p:sldId xmlns:r="http://schemas.openxmlformats.org/officeDocument/2006/relationships" id="260" r:id="Re30ce5d9b1dc4363"/>
    <p:sldId xmlns:r="http://schemas.openxmlformats.org/officeDocument/2006/relationships" id="261" r:id="R09dbd5c2d6754585"/>
    <p:sldId xmlns:r="http://schemas.openxmlformats.org/officeDocument/2006/relationships" id="262" r:id="Ra11e5e5a835540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41383a84c84013" /><Relationship Type="http://schemas.openxmlformats.org/officeDocument/2006/relationships/slide" Target="/ppt/slides/slide1.xml" Id="R273ef640d1074cfe" /><Relationship Type="http://schemas.openxmlformats.org/officeDocument/2006/relationships/slide" Target="/ppt/slides/slide2.xml" Id="R820fa04ec4254c37" /><Relationship Type="http://schemas.openxmlformats.org/officeDocument/2006/relationships/slide" Target="/ppt/slides/slide3.xml" Id="R43d0cc9071d448cf" /><Relationship Type="http://schemas.openxmlformats.org/officeDocument/2006/relationships/slide" Target="/ppt/slides/slide4.xml" Id="Red807aa9e6f9450b" /><Relationship Type="http://schemas.openxmlformats.org/officeDocument/2006/relationships/slide" Target="/ppt/slides/slide5.xml" Id="Re30ce5d9b1dc4363" /><Relationship Type="http://schemas.openxmlformats.org/officeDocument/2006/relationships/slide" Target="/ppt/slides/slide6.xml" Id="R09dbd5c2d6754585" /><Relationship Type="http://schemas.openxmlformats.org/officeDocument/2006/relationships/slide" Target="/ppt/slides/slide7.xml" Id="Ra11e5e5a835540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633892ad346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e7b8a609d4f17" /><Relationship Type="http://schemas.openxmlformats.org/officeDocument/2006/relationships/theme" Target="/ppt/slideMasters/theme/theme1.xml" Id="Rf466f136643d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0e7b8a609d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ffe18276646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43904fd784e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6ff25ccca41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d67be00d145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3e4717fd540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4f0fc583f49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9cecad93141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WILLINIKKERSEN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WILLINIKKERSEN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1 112 637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42 400 491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42 401 760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EYVIND ARTHUR HOLT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EYVIND ARTHUR HOLT  –  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Anthon Walles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924 414 731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WILLINIKKERSEN AS</a:t>
            </a:r>
          </a:p>
        </p:txBody>
      </p:sp>
    </p:spTree>
  </p:cSld>
  <p:clrMapOvr>
    <a:masterClrMapping xmlns:a="http://schemas.openxmlformats.org/drawingml/2006/main"/>
  </p:clrMapOvr>
</p:sld>
</file>