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9164ba4e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931b9b1a24fcb"/>
  </p:sldMasterIdLst>
  <p:sldIdLst>
    <p:sldId xmlns:r="http://schemas.openxmlformats.org/officeDocument/2006/relationships" id="256" r:id="R097219b1c3b741f7"/>
    <p:sldId xmlns:r="http://schemas.openxmlformats.org/officeDocument/2006/relationships" id="257" r:id="R787a29ac65584c70"/>
    <p:sldId xmlns:r="http://schemas.openxmlformats.org/officeDocument/2006/relationships" id="258" r:id="R7e18ac171d234d5a"/>
    <p:sldId xmlns:r="http://schemas.openxmlformats.org/officeDocument/2006/relationships" id="259" r:id="Rbf16a927f621422d"/>
    <p:sldId xmlns:r="http://schemas.openxmlformats.org/officeDocument/2006/relationships" id="260" r:id="R88e7350c91974916"/>
    <p:sldId xmlns:r="http://schemas.openxmlformats.org/officeDocument/2006/relationships" id="261" r:id="R09176ef59821491a"/>
    <p:sldId xmlns:r="http://schemas.openxmlformats.org/officeDocument/2006/relationships" id="262" r:id="R52825b510aa8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931b9b1a24fcb" /><Relationship Type="http://schemas.openxmlformats.org/officeDocument/2006/relationships/slide" Target="/ppt/slides/slide1.xml" Id="R097219b1c3b741f7" /><Relationship Type="http://schemas.openxmlformats.org/officeDocument/2006/relationships/slide" Target="/ppt/slides/slide2.xml" Id="R787a29ac65584c70" /><Relationship Type="http://schemas.openxmlformats.org/officeDocument/2006/relationships/slide" Target="/ppt/slides/slide3.xml" Id="R7e18ac171d234d5a" /><Relationship Type="http://schemas.openxmlformats.org/officeDocument/2006/relationships/slide" Target="/ppt/slides/slide4.xml" Id="Rbf16a927f621422d" /><Relationship Type="http://schemas.openxmlformats.org/officeDocument/2006/relationships/slide" Target="/ppt/slides/slide5.xml" Id="R88e7350c91974916" /><Relationship Type="http://schemas.openxmlformats.org/officeDocument/2006/relationships/slide" Target="/ppt/slides/slide6.xml" Id="R09176ef59821491a" /><Relationship Type="http://schemas.openxmlformats.org/officeDocument/2006/relationships/slide" Target="/ppt/slides/slide7.xml" Id="R52825b510aa8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9d52a7645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d7e091b442ef" /><Relationship Type="http://schemas.openxmlformats.org/officeDocument/2006/relationships/theme" Target="/ppt/slideMasters/theme/theme1.xml" Id="Rd2df62ba0ce0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0d7e091b4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2c1928a2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6e52af4a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15fc6459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3d23212c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835c075e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f1d4a404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08dedf94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 LIRON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