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33cac1ede449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043f341edf4daf"/>
  </p:sldMasterIdLst>
  <p:sldIdLst>
    <p:sldId xmlns:r="http://schemas.openxmlformats.org/officeDocument/2006/relationships" id="256" r:id="Rcf310c4878fe4cf4"/>
    <p:sldId xmlns:r="http://schemas.openxmlformats.org/officeDocument/2006/relationships" id="257" r:id="Rb43e33987d0a491a"/>
    <p:sldId xmlns:r="http://schemas.openxmlformats.org/officeDocument/2006/relationships" id="258" r:id="R5805e12c11e24663"/>
    <p:sldId xmlns:r="http://schemas.openxmlformats.org/officeDocument/2006/relationships" id="259" r:id="R1c72fcd42c394381"/>
    <p:sldId xmlns:r="http://schemas.openxmlformats.org/officeDocument/2006/relationships" id="260" r:id="Refdc164059194242"/>
    <p:sldId xmlns:r="http://schemas.openxmlformats.org/officeDocument/2006/relationships" id="261" r:id="R89520e2c97bf4784"/>
    <p:sldId xmlns:r="http://schemas.openxmlformats.org/officeDocument/2006/relationships" id="262" r:id="Rb170c46d36c448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43f341edf4daf" /><Relationship Type="http://schemas.openxmlformats.org/officeDocument/2006/relationships/slide" Target="/ppt/slides/slide1.xml" Id="Rcf310c4878fe4cf4" /><Relationship Type="http://schemas.openxmlformats.org/officeDocument/2006/relationships/slide" Target="/ppt/slides/slide2.xml" Id="Rb43e33987d0a491a" /><Relationship Type="http://schemas.openxmlformats.org/officeDocument/2006/relationships/slide" Target="/ppt/slides/slide3.xml" Id="R5805e12c11e24663" /><Relationship Type="http://schemas.openxmlformats.org/officeDocument/2006/relationships/slide" Target="/ppt/slides/slide4.xml" Id="R1c72fcd42c394381" /><Relationship Type="http://schemas.openxmlformats.org/officeDocument/2006/relationships/slide" Target="/ppt/slides/slide5.xml" Id="Refdc164059194242" /><Relationship Type="http://schemas.openxmlformats.org/officeDocument/2006/relationships/slide" Target="/ppt/slides/slide6.xml" Id="R89520e2c97bf4784" /><Relationship Type="http://schemas.openxmlformats.org/officeDocument/2006/relationships/slide" Target="/ppt/slides/slide7.xml" Id="Rb170c46d36c448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300db7a2242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185df28444eae" /><Relationship Type="http://schemas.openxmlformats.org/officeDocument/2006/relationships/theme" Target="/ppt/slideMasters/theme/theme1.xml" Id="Rdd011f80315740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1185df28444e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386d44dcd4e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8d787d47f4f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bfbb6647544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a09a4d1884f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e7c1bda5440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9145c414d4f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c698f9a5446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SAREC LØNN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SAREC LØNN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SAREC LØNN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SAREC LØNN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SAREC LØNN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SAREC LØNN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12 428 723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2 856 904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2 247 158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5 651 014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SAREC LØNN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SERVICES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SARIBA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SAREC LØNN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Tærudgata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924 390 115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SAREC LØNN AS</a:t>
            </a:r>
          </a:p>
        </p:txBody>
      </p:sp>
    </p:spTree>
  </p:cSld>
  <p:clrMapOvr>
    <a:masterClrMapping xmlns:a="http://schemas.openxmlformats.org/drawingml/2006/main"/>
  </p:clrMapOvr>
</p:sld>
</file>