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956cd6bf2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2067ce12643c4"/>
  </p:sldMasterIdLst>
  <p:sldIdLst>
    <p:sldId xmlns:r="http://schemas.openxmlformats.org/officeDocument/2006/relationships" id="256" r:id="R2f46e6e97036451f"/>
    <p:sldId xmlns:r="http://schemas.openxmlformats.org/officeDocument/2006/relationships" id="257" r:id="R3741fb4404874533"/>
    <p:sldId xmlns:r="http://schemas.openxmlformats.org/officeDocument/2006/relationships" id="258" r:id="Rb2a142d488cd4b34"/>
    <p:sldId xmlns:r="http://schemas.openxmlformats.org/officeDocument/2006/relationships" id="259" r:id="Raa188ba392ab4852"/>
    <p:sldId xmlns:r="http://schemas.openxmlformats.org/officeDocument/2006/relationships" id="260" r:id="Rf45317aa1bb04394"/>
    <p:sldId xmlns:r="http://schemas.openxmlformats.org/officeDocument/2006/relationships" id="261" r:id="Re68483fb08b04fe5"/>
    <p:sldId xmlns:r="http://schemas.openxmlformats.org/officeDocument/2006/relationships" id="262" r:id="Re96ca23e8cae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2067ce12643c4" /><Relationship Type="http://schemas.openxmlformats.org/officeDocument/2006/relationships/slide" Target="/ppt/slides/slide1.xml" Id="R2f46e6e97036451f" /><Relationship Type="http://schemas.openxmlformats.org/officeDocument/2006/relationships/slide" Target="/ppt/slides/slide2.xml" Id="R3741fb4404874533" /><Relationship Type="http://schemas.openxmlformats.org/officeDocument/2006/relationships/slide" Target="/ppt/slides/slide3.xml" Id="Rb2a142d488cd4b34" /><Relationship Type="http://schemas.openxmlformats.org/officeDocument/2006/relationships/slide" Target="/ppt/slides/slide4.xml" Id="Raa188ba392ab4852" /><Relationship Type="http://schemas.openxmlformats.org/officeDocument/2006/relationships/slide" Target="/ppt/slides/slide5.xml" Id="Rf45317aa1bb04394" /><Relationship Type="http://schemas.openxmlformats.org/officeDocument/2006/relationships/slide" Target="/ppt/slides/slide6.xml" Id="Re68483fb08b04fe5" /><Relationship Type="http://schemas.openxmlformats.org/officeDocument/2006/relationships/slide" Target="/ppt/slides/slide7.xml" Id="Re96ca23e8cae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f3647fd75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46bcc05214fcf" /><Relationship Type="http://schemas.openxmlformats.org/officeDocument/2006/relationships/theme" Target="/ppt/slideMasters/theme/theme1.xml" Id="Rb14f004ae449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46bcc0521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aff5222dc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786ee324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11d76b05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578d2158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e95bbff2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bcac22e4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a3f769b1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