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d95c1354e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984d6034c4b17"/>
  </p:sldMasterIdLst>
  <p:sldIdLst>
    <p:sldId xmlns:r="http://schemas.openxmlformats.org/officeDocument/2006/relationships" id="256" r:id="R522829fdb71a4748"/>
    <p:sldId xmlns:r="http://schemas.openxmlformats.org/officeDocument/2006/relationships" id="257" r:id="R885cbc2debc3453a"/>
    <p:sldId xmlns:r="http://schemas.openxmlformats.org/officeDocument/2006/relationships" id="258" r:id="R6642012058224fcb"/>
    <p:sldId xmlns:r="http://schemas.openxmlformats.org/officeDocument/2006/relationships" id="259" r:id="Rc3f9072cf3be47b8"/>
    <p:sldId xmlns:r="http://schemas.openxmlformats.org/officeDocument/2006/relationships" id="260" r:id="R24ddc45e8471457a"/>
    <p:sldId xmlns:r="http://schemas.openxmlformats.org/officeDocument/2006/relationships" id="261" r:id="R2b70630b3402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984d6034c4b17" /><Relationship Type="http://schemas.openxmlformats.org/officeDocument/2006/relationships/slide" Target="/ppt/slides/slide1.xml" Id="R522829fdb71a4748" /><Relationship Type="http://schemas.openxmlformats.org/officeDocument/2006/relationships/slide" Target="/ppt/slides/slide2.xml" Id="R885cbc2debc3453a" /><Relationship Type="http://schemas.openxmlformats.org/officeDocument/2006/relationships/slide" Target="/ppt/slides/slide3.xml" Id="R6642012058224fcb" /><Relationship Type="http://schemas.openxmlformats.org/officeDocument/2006/relationships/slide" Target="/ppt/slides/slide4.xml" Id="Rc3f9072cf3be47b8" /><Relationship Type="http://schemas.openxmlformats.org/officeDocument/2006/relationships/slide" Target="/ppt/slides/slide5.xml" Id="R24ddc45e8471457a" /><Relationship Type="http://schemas.openxmlformats.org/officeDocument/2006/relationships/slide" Target="/ppt/slides/slide6.xml" Id="R2b70630b3402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e4cad5178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f96d899e4d22" /><Relationship Type="http://schemas.openxmlformats.org/officeDocument/2006/relationships/theme" Target="/ppt/slideMasters/theme/theme1.xml" Id="Red06dd9616e0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f96d899e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a73854d2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3258eca2a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08f93049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cb29aae6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d42080e3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9aa870ee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