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f7dcafdfd2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9f9ac7e8d4cc1"/>
  </p:sldMasterIdLst>
  <p:sldIdLst>
    <p:sldId xmlns:r="http://schemas.openxmlformats.org/officeDocument/2006/relationships" id="256" r:id="Rd929d58857214722"/>
    <p:sldId xmlns:r="http://schemas.openxmlformats.org/officeDocument/2006/relationships" id="257" r:id="Rb85a094c7dd145ad"/>
    <p:sldId xmlns:r="http://schemas.openxmlformats.org/officeDocument/2006/relationships" id="258" r:id="R423fcdce628d4bec"/>
    <p:sldId xmlns:r="http://schemas.openxmlformats.org/officeDocument/2006/relationships" id="259" r:id="R1a55d82c85234952"/>
    <p:sldId xmlns:r="http://schemas.openxmlformats.org/officeDocument/2006/relationships" id="260" r:id="Rb96781e67f774c15"/>
    <p:sldId xmlns:r="http://schemas.openxmlformats.org/officeDocument/2006/relationships" id="261" r:id="R68090ffb57c04509"/>
    <p:sldId xmlns:r="http://schemas.openxmlformats.org/officeDocument/2006/relationships" id="262" r:id="Rc906566ac34d40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9f9ac7e8d4cc1" /><Relationship Type="http://schemas.openxmlformats.org/officeDocument/2006/relationships/slide" Target="/ppt/slides/slide1.xml" Id="Rd929d58857214722" /><Relationship Type="http://schemas.openxmlformats.org/officeDocument/2006/relationships/slide" Target="/ppt/slides/slide2.xml" Id="Rb85a094c7dd145ad" /><Relationship Type="http://schemas.openxmlformats.org/officeDocument/2006/relationships/slide" Target="/ppt/slides/slide3.xml" Id="R423fcdce628d4bec" /><Relationship Type="http://schemas.openxmlformats.org/officeDocument/2006/relationships/slide" Target="/ppt/slides/slide4.xml" Id="R1a55d82c85234952" /><Relationship Type="http://schemas.openxmlformats.org/officeDocument/2006/relationships/slide" Target="/ppt/slides/slide5.xml" Id="Rb96781e67f774c15" /><Relationship Type="http://schemas.openxmlformats.org/officeDocument/2006/relationships/slide" Target="/ppt/slides/slide6.xml" Id="R68090ffb57c04509" /><Relationship Type="http://schemas.openxmlformats.org/officeDocument/2006/relationships/slide" Target="/ppt/slides/slide7.xml" Id="Rc906566ac34d40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da91e02d74b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93025b3d442d5" /><Relationship Type="http://schemas.openxmlformats.org/officeDocument/2006/relationships/theme" Target="/ppt/slideMasters/theme/theme1.xml" Id="Rfbd2c008e6ce42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93025b3d442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3640a1adc4c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84d75935041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4a926646c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b4e9d2e494d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30b046a95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51de89da948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77b167a3846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HAVNERAAS OVERSEAS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HAVNERAAS OVERSEAS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946 006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6 345 679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FAKSVÅG HAVNERAAS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Tollinspektør Flors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924 329 874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