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c4267e4c8549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e6a0833db740d6"/>
  </p:sldMasterIdLst>
  <p:sldIdLst>
    <p:sldId xmlns:r="http://schemas.openxmlformats.org/officeDocument/2006/relationships" id="256" r:id="R69d9202e50e14e05"/>
    <p:sldId xmlns:r="http://schemas.openxmlformats.org/officeDocument/2006/relationships" id="257" r:id="R261b8c93b5e8448a"/>
    <p:sldId xmlns:r="http://schemas.openxmlformats.org/officeDocument/2006/relationships" id="258" r:id="R6a719dfcb5a34509"/>
    <p:sldId xmlns:r="http://schemas.openxmlformats.org/officeDocument/2006/relationships" id="259" r:id="R63234daa74a24af5"/>
    <p:sldId xmlns:r="http://schemas.openxmlformats.org/officeDocument/2006/relationships" id="260" r:id="Rfbaf8d8fe76d480c"/>
    <p:sldId xmlns:r="http://schemas.openxmlformats.org/officeDocument/2006/relationships" id="261" r:id="R968fc2b690cd4c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e6a0833db740d6" /><Relationship Type="http://schemas.openxmlformats.org/officeDocument/2006/relationships/slide" Target="/ppt/slides/slide1.xml" Id="R69d9202e50e14e05" /><Relationship Type="http://schemas.openxmlformats.org/officeDocument/2006/relationships/slide" Target="/ppt/slides/slide2.xml" Id="R261b8c93b5e8448a" /><Relationship Type="http://schemas.openxmlformats.org/officeDocument/2006/relationships/slide" Target="/ppt/slides/slide3.xml" Id="R6a719dfcb5a34509" /><Relationship Type="http://schemas.openxmlformats.org/officeDocument/2006/relationships/slide" Target="/ppt/slides/slide4.xml" Id="R63234daa74a24af5" /><Relationship Type="http://schemas.openxmlformats.org/officeDocument/2006/relationships/slide" Target="/ppt/slides/slide5.xml" Id="Rfbaf8d8fe76d480c" /><Relationship Type="http://schemas.openxmlformats.org/officeDocument/2006/relationships/slide" Target="/ppt/slides/slide6.xml" Id="R968fc2b690cd4c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3896f2f30f47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2ce55ab3548d1" /><Relationship Type="http://schemas.openxmlformats.org/officeDocument/2006/relationships/theme" Target="/ppt/slideMasters/theme/theme1.xml" Id="R842f6dbbbf6a45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82ce55ab3548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8fd9b97c447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b266b560e43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b55d330c04e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71524d8714b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a133ce31447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77e2e0b5b4a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PLUS-PLUS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Borupvej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Dk-4300 Holbæk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924 329 378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