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4598130fc949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bb12aee0ea429f"/>
  </p:sldMasterIdLst>
  <p:sldIdLst>
    <p:sldId xmlns:r="http://schemas.openxmlformats.org/officeDocument/2006/relationships" id="256" r:id="R353513a9b18c44e4"/>
    <p:sldId xmlns:r="http://schemas.openxmlformats.org/officeDocument/2006/relationships" id="257" r:id="Rdd1f1be9861a4a07"/>
    <p:sldId xmlns:r="http://schemas.openxmlformats.org/officeDocument/2006/relationships" id="258" r:id="Rc197b8e6b54f44f9"/>
    <p:sldId xmlns:r="http://schemas.openxmlformats.org/officeDocument/2006/relationships" id="259" r:id="R76b4750a3f194a63"/>
    <p:sldId xmlns:r="http://schemas.openxmlformats.org/officeDocument/2006/relationships" id="260" r:id="Re5e8903c447f4d5c"/>
    <p:sldId xmlns:r="http://schemas.openxmlformats.org/officeDocument/2006/relationships" id="261" r:id="R8ec3057043ca4272"/>
    <p:sldId xmlns:r="http://schemas.openxmlformats.org/officeDocument/2006/relationships" id="262" r:id="R0db66d73b2634e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bb12aee0ea429f" /><Relationship Type="http://schemas.openxmlformats.org/officeDocument/2006/relationships/slide" Target="/ppt/slides/slide1.xml" Id="R353513a9b18c44e4" /><Relationship Type="http://schemas.openxmlformats.org/officeDocument/2006/relationships/slide" Target="/ppt/slides/slide2.xml" Id="Rdd1f1be9861a4a07" /><Relationship Type="http://schemas.openxmlformats.org/officeDocument/2006/relationships/slide" Target="/ppt/slides/slide3.xml" Id="Rc197b8e6b54f44f9" /><Relationship Type="http://schemas.openxmlformats.org/officeDocument/2006/relationships/slide" Target="/ppt/slides/slide4.xml" Id="R76b4750a3f194a63" /><Relationship Type="http://schemas.openxmlformats.org/officeDocument/2006/relationships/slide" Target="/ppt/slides/slide5.xml" Id="Re5e8903c447f4d5c" /><Relationship Type="http://schemas.openxmlformats.org/officeDocument/2006/relationships/slide" Target="/ppt/slides/slide6.xml" Id="R8ec3057043ca4272" /><Relationship Type="http://schemas.openxmlformats.org/officeDocument/2006/relationships/slide" Target="/ppt/slides/slide7.xml" Id="R0db66d73b2634e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6633483b424d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4b07cc7fa24333" /><Relationship Type="http://schemas.openxmlformats.org/officeDocument/2006/relationships/theme" Target="/ppt/slideMasters/theme/theme1.xml" Id="R0df886c6a2c841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4b07cc7fa243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7f0ce545944b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e897a62ddb4b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8ee372c5e444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13e6091fd947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a699e88b8946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1408aa985548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05039e85404f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MANCAVE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MANCAVE HOLDING AS ble etablert [år] og holder til i 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151 765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HOLMEN JOHAN BLYTT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Høgskoleveien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1433 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924 313 633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