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98389f0ab4c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1aa64022934dc6"/>
  </p:sldMasterIdLst>
  <p:sldIdLst>
    <p:sldId xmlns:r="http://schemas.openxmlformats.org/officeDocument/2006/relationships" id="256" r:id="R61ba8787b29c4bfd"/>
    <p:sldId xmlns:r="http://schemas.openxmlformats.org/officeDocument/2006/relationships" id="257" r:id="Rf56b8871b40a4bb6"/>
    <p:sldId xmlns:r="http://schemas.openxmlformats.org/officeDocument/2006/relationships" id="258" r:id="Rccb179d6fa0a4144"/>
    <p:sldId xmlns:r="http://schemas.openxmlformats.org/officeDocument/2006/relationships" id="259" r:id="R0a0b49ebc7c2454c"/>
    <p:sldId xmlns:r="http://schemas.openxmlformats.org/officeDocument/2006/relationships" id="260" r:id="R1fc4b45c5527429b"/>
    <p:sldId xmlns:r="http://schemas.openxmlformats.org/officeDocument/2006/relationships" id="261" r:id="Rbe1cd0732c954327"/>
    <p:sldId xmlns:r="http://schemas.openxmlformats.org/officeDocument/2006/relationships" id="262" r:id="R98874f9e84ce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aa64022934dc6" /><Relationship Type="http://schemas.openxmlformats.org/officeDocument/2006/relationships/slide" Target="/ppt/slides/slide1.xml" Id="R61ba8787b29c4bfd" /><Relationship Type="http://schemas.openxmlformats.org/officeDocument/2006/relationships/slide" Target="/ppt/slides/slide2.xml" Id="Rf56b8871b40a4bb6" /><Relationship Type="http://schemas.openxmlformats.org/officeDocument/2006/relationships/slide" Target="/ppt/slides/slide3.xml" Id="Rccb179d6fa0a4144" /><Relationship Type="http://schemas.openxmlformats.org/officeDocument/2006/relationships/slide" Target="/ppt/slides/slide4.xml" Id="R0a0b49ebc7c2454c" /><Relationship Type="http://schemas.openxmlformats.org/officeDocument/2006/relationships/slide" Target="/ppt/slides/slide5.xml" Id="R1fc4b45c5527429b" /><Relationship Type="http://schemas.openxmlformats.org/officeDocument/2006/relationships/slide" Target="/ppt/slides/slide6.xml" Id="Rbe1cd0732c954327" /><Relationship Type="http://schemas.openxmlformats.org/officeDocument/2006/relationships/slide" Target="/ppt/slides/slide7.xml" Id="R98874f9e84ce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97980441ac40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2b6f1880543d5" /><Relationship Type="http://schemas.openxmlformats.org/officeDocument/2006/relationships/theme" Target="/ppt/slideMasters/theme/theme1.xml" Id="R830f23314c7049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e2b6f1880543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ca68a5ba44b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694174d4a41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ae93d058748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bd43a04964a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05332a3ce4e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cce2da68cc4a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08c159c8f43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1 128 283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14 467 727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NARVERUD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Ludvigsens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21 36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924 284 331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