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8df1c487f41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c27fda74ed45d8"/>
  </p:sldMasterIdLst>
  <p:sldIdLst>
    <p:sldId xmlns:r="http://schemas.openxmlformats.org/officeDocument/2006/relationships" id="256" r:id="Rd108b1263ba8494b"/>
    <p:sldId xmlns:r="http://schemas.openxmlformats.org/officeDocument/2006/relationships" id="257" r:id="Re8d9d3c7c9de4950"/>
    <p:sldId xmlns:r="http://schemas.openxmlformats.org/officeDocument/2006/relationships" id="258" r:id="Rec0ac7d7948948aa"/>
    <p:sldId xmlns:r="http://schemas.openxmlformats.org/officeDocument/2006/relationships" id="259" r:id="Ra7cac79172214df7"/>
    <p:sldId xmlns:r="http://schemas.openxmlformats.org/officeDocument/2006/relationships" id="260" r:id="Rd8f923a65f184a5f"/>
    <p:sldId xmlns:r="http://schemas.openxmlformats.org/officeDocument/2006/relationships" id="261" r:id="Rbf72fe47b7944cee"/>
    <p:sldId xmlns:r="http://schemas.openxmlformats.org/officeDocument/2006/relationships" id="262" r:id="R96027bf53ec744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c27fda74ed45d8" /><Relationship Type="http://schemas.openxmlformats.org/officeDocument/2006/relationships/slide" Target="/ppt/slides/slide1.xml" Id="Rd108b1263ba8494b" /><Relationship Type="http://schemas.openxmlformats.org/officeDocument/2006/relationships/slide" Target="/ppt/slides/slide2.xml" Id="Re8d9d3c7c9de4950" /><Relationship Type="http://schemas.openxmlformats.org/officeDocument/2006/relationships/slide" Target="/ppt/slides/slide3.xml" Id="Rec0ac7d7948948aa" /><Relationship Type="http://schemas.openxmlformats.org/officeDocument/2006/relationships/slide" Target="/ppt/slides/slide4.xml" Id="Ra7cac79172214df7" /><Relationship Type="http://schemas.openxmlformats.org/officeDocument/2006/relationships/slide" Target="/ppt/slides/slide5.xml" Id="Rd8f923a65f184a5f" /><Relationship Type="http://schemas.openxmlformats.org/officeDocument/2006/relationships/slide" Target="/ppt/slides/slide6.xml" Id="Rbf72fe47b7944cee" /><Relationship Type="http://schemas.openxmlformats.org/officeDocument/2006/relationships/slide" Target="/ppt/slides/slide7.xml" Id="R96027bf53ec744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d784826eb948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55400746749a0" /><Relationship Type="http://schemas.openxmlformats.org/officeDocument/2006/relationships/theme" Target="/ppt/slideMasters/theme/theme1.xml" Id="R87352880a85e47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55400746749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bb05e22f649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06fb6b0073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c1d304430946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4fd373e9f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79f4d0f447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2c615310840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47ce7ee0440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MEDTALL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MEDTALL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835 802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835 802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DANIEL OLAF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Daniel Olaf Hansen, Kirkeveien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924 032 553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MEDTALL AS</a:t>
            </a:r>
          </a:p>
        </p:txBody>
      </p:sp>
    </p:spTree>
  </p:cSld>
  <p:clrMapOvr>
    <a:masterClrMapping xmlns:a="http://schemas.openxmlformats.org/drawingml/2006/main"/>
  </p:clrMapOvr>
</p:sld>
</file>