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9eab9fb7b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802fa00034d74"/>
  </p:sldMasterIdLst>
  <p:sldIdLst>
    <p:sldId xmlns:r="http://schemas.openxmlformats.org/officeDocument/2006/relationships" id="256" r:id="Rd3d0c89c334b4b91"/>
    <p:sldId xmlns:r="http://schemas.openxmlformats.org/officeDocument/2006/relationships" id="257" r:id="Ra3e3fd84947446dd"/>
    <p:sldId xmlns:r="http://schemas.openxmlformats.org/officeDocument/2006/relationships" id="258" r:id="R0fac9de38a6b4291"/>
    <p:sldId xmlns:r="http://schemas.openxmlformats.org/officeDocument/2006/relationships" id="259" r:id="Rffa346784d664245"/>
    <p:sldId xmlns:r="http://schemas.openxmlformats.org/officeDocument/2006/relationships" id="260" r:id="R664ac76cabe04176"/>
    <p:sldId xmlns:r="http://schemas.openxmlformats.org/officeDocument/2006/relationships" id="261" r:id="R12dc22bee55a46ad"/>
    <p:sldId xmlns:r="http://schemas.openxmlformats.org/officeDocument/2006/relationships" id="262" r:id="Rc19c5c3f3402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802fa00034d74" /><Relationship Type="http://schemas.openxmlformats.org/officeDocument/2006/relationships/slide" Target="/ppt/slides/slide1.xml" Id="Rd3d0c89c334b4b91" /><Relationship Type="http://schemas.openxmlformats.org/officeDocument/2006/relationships/slide" Target="/ppt/slides/slide2.xml" Id="Ra3e3fd84947446dd" /><Relationship Type="http://schemas.openxmlformats.org/officeDocument/2006/relationships/slide" Target="/ppt/slides/slide3.xml" Id="R0fac9de38a6b4291" /><Relationship Type="http://schemas.openxmlformats.org/officeDocument/2006/relationships/slide" Target="/ppt/slides/slide4.xml" Id="Rffa346784d664245" /><Relationship Type="http://schemas.openxmlformats.org/officeDocument/2006/relationships/slide" Target="/ppt/slides/slide5.xml" Id="R664ac76cabe04176" /><Relationship Type="http://schemas.openxmlformats.org/officeDocument/2006/relationships/slide" Target="/ppt/slides/slide6.xml" Id="R12dc22bee55a46ad" /><Relationship Type="http://schemas.openxmlformats.org/officeDocument/2006/relationships/slide" Target="/ppt/slides/slide7.xml" Id="Rc19c5c3f3402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23ffa907d41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883f0de054fe9" /><Relationship Type="http://schemas.openxmlformats.org/officeDocument/2006/relationships/theme" Target="/ppt/slideMasters/theme/theme1.xml" Id="Rbe79d8dff042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883f0de05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852fe2035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cab8b074648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fc63e80c54b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8c44852ce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fd9dc09df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286e3b3a74b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461ff8daf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103 104 234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102 924 573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66 735 290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