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e1885bb28f4a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2f800070364dae"/>
  </p:sldMasterIdLst>
  <p:sldIdLst>
    <p:sldId xmlns:r="http://schemas.openxmlformats.org/officeDocument/2006/relationships" id="256" r:id="R1f81b4062f2144c3"/>
    <p:sldId xmlns:r="http://schemas.openxmlformats.org/officeDocument/2006/relationships" id="257" r:id="R059b825351d34ee5"/>
    <p:sldId xmlns:r="http://schemas.openxmlformats.org/officeDocument/2006/relationships" id="258" r:id="Rbe86f49e709e436f"/>
    <p:sldId xmlns:r="http://schemas.openxmlformats.org/officeDocument/2006/relationships" id="259" r:id="Rcf1d7e625fd640a5"/>
    <p:sldId xmlns:r="http://schemas.openxmlformats.org/officeDocument/2006/relationships" id="260" r:id="R3f3f24ca14ee45cf"/>
    <p:sldId xmlns:r="http://schemas.openxmlformats.org/officeDocument/2006/relationships" id="261" r:id="R2590b2a6cfa542e7"/>
    <p:sldId xmlns:r="http://schemas.openxmlformats.org/officeDocument/2006/relationships" id="262" r:id="R29664a0431124e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2f800070364dae" /><Relationship Type="http://schemas.openxmlformats.org/officeDocument/2006/relationships/slide" Target="/ppt/slides/slide1.xml" Id="R1f81b4062f2144c3" /><Relationship Type="http://schemas.openxmlformats.org/officeDocument/2006/relationships/slide" Target="/ppt/slides/slide2.xml" Id="R059b825351d34ee5" /><Relationship Type="http://schemas.openxmlformats.org/officeDocument/2006/relationships/slide" Target="/ppt/slides/slide3.xml" Id="Rbe86f49e709e436f" /><Relationship Type="http://schemas.openxmlformats.org/officeDocument/2006/relationships/slide" Target="/ppt/slides/slide4.xml" Id="Rcf1d7e625fd640a5" /><Relationship Type="http://schemas.openxmlformats.org/officeDocument/2006/relationships/slide" Target="/ppt/slides/slide5.xml" Id="R3f3f24ca14ee45cf" /><Relationship Type="http://schemas.openxmlformats.org/officeDocument/2006/relationships/slide" Target="/ppt/slides/slide6.xml" Id="R2590b2a6cfa542e7" /><Relationship Type="http://schemas.openxmlformats.org/officeDocument/2006/relationships/slide" Target="/ppt/slides/slide7.xml" Id="R29664a0431124e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6b79f531144b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98e662ea54e21" /><Relationship Type="http://schemas.openxmlformats.org/officeDocument/2006/relationships/theme" Target="/ppt/slideMasters/theme/theme1.xml" Id="R95f9c72400914d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798e662ea54e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6b9299e294e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b9c5926fa4c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385ec50e449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7a2effe024f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93bd29d224c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49410defd44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ab07e66374e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AFALCH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AFALCH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1 532 204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5 714 029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5 749 468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FALCH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Arild Falch, Damsgårdsveien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923 993 746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