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025da665347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2449b3d56451d"/>
  </p:sldMasterIdLst>
  <p:sldIdLst>
    <p:sldId xmlns:r="http://schemas.openxmlformats.org/officeDocument/2006/relationships" id="256" r:id="R0dd18e35957b4562"/>
    <p:sldId xmlns:r="http://schemas.openxmlformats.org/officeDocument/2006/relationships" id="257" r:id="Rbb99760802a94e42"/>
    <p:sldId xmlns:r="http://schemas.openxmlformats.org/officeDocument/2006/relationships" id="258" r:id="Rbb9fa55332954851"/>
    <p:sldId xmlns:r="http://schemas.openxmlformats.org/officeDocument/2006/relationships" id="259" r:id="R2fb3299cb9484ac1"/>
    <p:sldId xmlns:r="http://schemas.openxmlformats.org/officeDocument/2006/relationships" id="260" r:id="R55382e2caa214251"/>
    <p:sldId xmlns:r="http://schemas.openxmlformats.org/officeDocument/2006/relationships" id="261" r:id="R0263a26cbfb346f4"/>
    <p:sldId xmlns:r="http://schemas.openxmlformats.org/officeDocument/2006/relationships" id="262" r:id="R4bdaba52a30e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2449b3d56451d" /><Relationship Type="http://schemas.openxmlformats.org/officeDocument/2006/relationships/slide" Target="/ppt/slides/slide1.xml" Id="R0dd18e35957b4562" /><Relationship Type="http://schemas.openxmlformats.org/officeDocument/2006/relationships/slide" Target="/ppt/slides/slide2.xml" Id="Rbb99760802a94e42" /><Relationship Type="http://schemas.openxmlformats.org/officeDocument/2006/relationships/slide" Target="/ppt/slides/slide3.xml" Id="Rbb9fa55332954851" /><Relationship Type="http://schemas.openxmlformats.org/officeDocument/2006/relationships/slide" Target="/ppt/slides/slide4.xml" Id="R2fb3299cb9484ac1" /><Relationship Type="http://schemas.openxmlformats.org/officeDocument/2006/relationships/slide" Target="/ppt/slides/slide5.xml" Id="R55382e2caa214251" /><Relationship Type="http://schemas.openxmlformats.org/officeDocument/2006/relationships/slide" Target="/ppt/slides/slide6.xml" Id="R0263a26cbfb346f4" /><Relationship Type="http://schemas.openxmlformats.org/officeDocument/2006/relationships/slide" Target="/ppt/slides/slide7.xml" Id="R4bdaba52a30e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b13e9457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2610c7cc04e47" /><Relationship Type="http://schemas.openxmlformats.org/officeDocument/2006/relationships/theme" Target="/ppt/slideMasters/theme/theme1.xml" Id="Rf8a093981266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2610c7cc0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e632bfe0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a7d48ea72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5534e0dd45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94f10d8f1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1c4af461844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06d0e9b0a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b2e259e15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2 622 279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KRÆMER ELIASSEN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KRISTOFFERSEN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Godværstunet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923 929 789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VKE HOLDING AS</a:t>
            </a:r>
          </a:p>
        </p:txBody>
      </p:sp>
    </p:spTree>
  </p:cSld>
  <p:clrMapOvr>
    <a:masterClrMapping xmlns:a="http://schemas.openxmlformats.org/drawingml/2006/main"/>
  </p:clrMapOvr>
</p:sld>
</file>