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820e3bb9f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9e99bc73f4f13"/>
  </p:sldMasterIdLst>
  <p:sldIdLst>
    <p:sldId xmlns:r="http://schemas.openxmlformats.org/officeDocument/2006/relationships" id="256" r:id="R9a73b689379b490f"/>
    <p:sldId xmlns:r="http://schemas.openxmlformats.org/officeDocument/2006/relationships" id="257" r:id="R6b5c81b61f894935"/>
    <p:sldId xmlns:r="http://schemas.openxmlformats.org/officeDocument/2006/relationships" id="258" r:id="R3d8b10dc58644b2f"/>
    <p:sldId xmlns:r="http://schemas.openxmlformats.org/officeDocument/2006/relationships" id="259" r:id="Rc6d503469d8f478f"/>
    <p:sldId xmlns:r="http://schemas.openxmlformats.org/officeDocument/2006/relationships" id="260" r:id="Rd746bc145a284fb8"/>
    <p:sldId xmlns:r="http://schemas.openxmlformats.org/officeDocument/2006/relationships" id="261" r:id="Re24eee748d044a2a"/>
    <p:sldId xmlns:r="http://schemas.openxmlformats.org/officeDocument/2006/relationships" id="262" r:id="Rdedb50a44f2a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9e99bc73f4f13" /><Relationship Type="http://schemas.openxmlformats.org/officeDocument/2006/relationships/slide" Target="/ppt/slides/slide1.xml" Id="R9a73b689379b490f" /><Relationship Type="http://schemas.openxmlformats.org/officeDocument/2006/relationships/slide" Target="/ppt/slides/slide2.xml" Id="R6b5c81b61f894935" /><Relationship Type="http://schemas.openxmlformats.org/officeDocument/2006/relationships/slide" Target="/ppt/slides/slide3.xml" Id="R3d8b10dc58644b2f" /><Relationship Type="http://schemas.openxmlformats.org/officeDocument/2006/relationships/slide" Target="/ppt/slides/slide4.xml" Id="Rc6d503469d8f478f" /><Relationship Type="http://schemas.openxmlformats.org/officeDocument/2006/relationships/slide" Target="/ppt/slides/slide5.xml" Id="Rd746bc145a284fb8" /><Relationship Type="http://schemas.openxmlformats.org/officeDocument/2006/relationships/slide" Target="/ppt/slides/slide6.xml" Id="Re24eee748d044a2a" /><Relationship Type="http://schemas.openxmlformats.org/officeDocument/2006/relationships/slide" Target="/ppt/slides/slide7.xml" Id="Rdedb50a44f2a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4347ad4f5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f89a170dd4e59" /><Relationship Type="http://schemas.openxmlformats.org/officeDocument/2006/relationships/theme" Target="/ppt/slideMasters/theme/theme1.xml" Id="R0752b497fe35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f89a170dd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3dede6a14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14e47b5a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4025c797a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f09b87447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3457de6f5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07b284f0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249295de9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MEHRENFORVENTET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SKAVHAUG HANS G MEHREN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47F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923 886 079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MEHRENFORVENTET HOLDING AS</a:t>
            </a:r>
          </a:p>
        </p:txBody>
      </p:sp>
    </p:spTree>
  </p:cSld>
  <p:clrMapOvr>
    <a:masterClrMapping xmlns:a="http://schemas.openxmlformats.org/drawingml/2006/main"/>
  </p:clrMapOvr>
</p:sld>
</file>