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96ffcb8a0545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b0d98e5a4a4598"/>
  </p:sldMasterIdLst>
  <p:sldIdLst>
    <p:sldId xmlns:r="http://schemas.openxmlformats.org/officeDocument/2006/relationships" id="256" r:id="R80fbd325620e4226"/>
    <p:sldId xmlns:r="http://schemas.openxmlformats.org/officeDocument/2006/relationships" id="257" r:id="Rebf85418ec3649d7"/>
    <p:sldId xmlns:r="http://schemas.openxmlformats.org/officeDocument/2006/relationships" id="258" r:id="Rd482846673ab4761"/>
    <p:sldId xmlns:r="http://schemas.openxmlformats.org/officeDocument/2006/relationships" id="259" r:id="Ra4789e1140154a00"/>
    <p:sldId xmlns:r="http://schemas.openxmlformats.org/officeDocument/2006/relationships" id="260" r:id="R09bb2b62bf714cef"/>
    <p:sldId xmlns:r="http://schemas.openxmlformats.org/officeDocument/2006/relationships" id="261" r:id="R393082ae7f714404"/>
    <p:sldId xmlns:r="http://schemas.openxmlformats.org/officeDocument/2006/relationships" id="262" r:id="Re04803dec82748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0d98e5a4a4598" /><Relationship Type="http://schemas.openxmlformats.org/officeDocument/2006/relationships/slide" Target="/ppt/slides/slide1.xml" Id="R80fbd325620e4226" /><Relationship Type="http://schemas.openxmlformats.org/officeDocument/2006/relationships/slide" Target="/ppt/slides/slide2.xml" Id="Rebf85418ec3649d7" /><Relationship Type="http://schemas.openxmlformats.org/officeDocument/2006/relationships/slide" Target="/ppt/slides/slide3.xml" Id="Rd482846673ab4761" /><Relationship Type="http://schemas.openxmlformats.org/officeDocument/2006/relationships/slide" Target="/ppt/slides/slide4.xml" Id="Ra4789e1140154a00" /><Relationship Type="http://schemas.openxmlformats.org/officeDocument/2006/relationships/slide" Target="/ppt/slides/slide5.xml" Id="R09bb2b62bf714cef" /><Relationship Type="http://schemas.openxmlformats.org/officeDocument/2006/relationships/slide" Target="/ppt/slides/slide6.xml" Id="R393082ae7f714404" /><Relationship Type="http://schemas.openxmlformats.org/officeDocument/2006/relationships/slide" Target="/ppt/slides/slide7.xml" Id="Re04803dec82748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0c07aeee340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aeb4a717445d8" /><Relationship Type="http://schemas.openxmlformats.org/officeDocument/2006/relationships/theme" Target="/ppt/slideMasters/theme/theme1.xml" Id="R6d9eff0bc40548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5aeb4a717445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b5e18a65c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884f336d843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292cf398443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305496e21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e395ab0dd4a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9b6c173be4a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98cecd97a42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PLASTICITY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PLASTICITY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BILDØY GEIR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Inge Bildøy, Torolv Kveldulvsons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923 848 665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PLASTICITY AS</a:t>
            </a:r>
          </a:p>
        </p:txBody>
      </p:sp>
    </p:spTree>
  </p:cSld>
  <p:clrMapOvr>
    <a:masterClrMapping xmlns:a="http://schemas.openxmlformats.org/drawingml/2006/main"/>
  </p:clrMapOvr>
</p:sld>
</file>