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025c4f052341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55e59f06cf4f3b"/>
  </p:sldMasterIdLst>
  <p:sldIdLst>
    <p:sldId xmlns:r="http://schemas.openxmlformats.org/officeDocument/2006/relationships" id="256" r:id="R5d223712a86d4799"/>
    <p:sldId xmlns:r="http://schemas.openxmlformats.org/officeDocument/2006/relationships" id="257" r:id="Rc3495f5f73634c80"/>
    <p:sldId xmlns:r="http://schemas.openxmlformats.org/officeDocument/2006/relationships" id="258" r:id="R54aaa1d343af4268"/>
    <p:sldId xmlns:r="http://schemas.openxmlformats.org/officeDocument/2006/relationships" id="259" r:id="R50599c5fee16499f"/>
    <p:sldId xmlns:r="http://schemas.openxmlformats.org/officeDocument/2006/relationships" id="260" r:id="R5a743dd5b9bb4a19"/>
    <p:sldId xmlns:r="http://schemas.openxmlformats.org/officeDocument/2006/relationships" id="261" r:id="R97ed41255bb14528"/>
    <p:sldId xmlns:r="http://schemas.openxmlformats.org/officeDocument/2006/relationships" id="262" r:id="Rc8cf3a3a7d0041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55e59f06cf4f3b" /><Relationship Type="http://schemas.openxmlformats.org/officeDocument/2006/relationships/slide" Target="/ppt/slides/slide1.xml" Id="R5d223712a86d4799" /><Relationship Type="http://schemas.openxmlformats.org/officeDocument/2006/relationships/slide" Target="/ppt/slides/slide2.xml" Id="Rc3495f5f73634c80" /><Relationship Type="http://schemas.openxmlformats.org/officeDocument/2006/relationships/slide" Target="/ppt/slides/slide3.xml" Id="R54aaa1d343af4268" /><Relationship Type="http://schemas.openxmlformats.org/officeDocument/2006/relationships/slide" Target="/ppt/slides/slide4.xml" Id="R50599c5fee16499f" /><Relationship Type="http://schemas.openxmlformats.org/officeDocument/2006/relationships/slide" Target="/ppt/slides/slide5.xml" Id="R5a743dd5b9bb4a19" /><Relationship Type="http://schemas.openxmlformats.org/officeDocument/2006/relationships/slide" Target="/ppt/slides/slide6.xml" Id="R97ed41255bb14528" /><Relationship Type="http://schemas.openxmlformats.org/officeDocument/2006/relationships/slide" Target="/ppt/slides/slide7.xml" Id="Rc8cf3a3a7d0041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44ca70a8204f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310e60a904e79" /><Relationship Type="http://schemas.openxmlformats.org/officeDocument/2006/relationships/theme" Target="/ppt/slideMasters/theme/theme1.xml" Id="R6902ebcfd82c4a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d310e60a904e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c231bd7c940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5ae7b8e394d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36439d9d34c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80010d7c24e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fd8ae92c14b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55e5bf4964a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a6ae31c0a45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BLINGSMO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BLINGSMO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BLINGSMO AS ble etablert [år] og holder til i Gol.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BLINGSMO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BLINGSMO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BLINGSMO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2 708 546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9 033 724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9 123 264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BLINGSMO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GUNNAR GAPTJERN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BLINGSMO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3550 Gol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923 839 372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BLINGSMO AS</a:t>
            </a:r>
          </a:p>
        </p:txBody>
      </p:sp>
    </p:spTree>
  </p:cSld>
  <p:clrMapOvr>
    <a:masterClrMapping xmlns:a="http://schemas.openxmlformats.org/drawingml/2006/main"/>
  </p:clrMapOvr>
</p:sld>
</file>