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a7cbfaedd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a24c2a80d4bd3"/>
  </p:sldMasterIdLst>
  <p:sldIdLst>
    <p:sldId xmlns:r="http://schemas.openxmlformats.org/officeDocument/2006/relationships" id="256" r:id="Rbd60bdc1a7f24399"/>
    <p:sldId xmlns:r="http://schemas.openxmlformats.org/officeDocument/2006/relationships" id="257" r:id="R567578cca69d4916"/>
    <p:sldId xmlns:r="http://schemas.openxmlformats.org/officeDocument/2006/relationships" id="258" r:id="R5aee496aaec54bd7"/>
    <p:sldId xmlns:r="http://schemas.openxmlformats.org/officeDocument/2006/relationships" id="259" r:id="R10532793e7b24d39"/>
    <p:sldId xmlns:r="http://schemas.openxmlformats.org/officeDocument/2006/relationships" id="260" r:id="R9bc2f555afd94092"/>
    <p:sldId xmlns:r="http://schemas.openxmlformats.org/officeDocument/2006/relationships" id="261" r:id="R5097b7abc9624f09"/>
    <p:sldId xmlns:r="http://schemas.openxmlformats.org/officeDocument/2006/relationships" id="262" r:id="R936374b55188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a24c2a80d4bd3" /><Relationship Type="http://schemas.openxmlformats.org/officeDocument/2006/relationships/slide" Target="/ppt/slides/slide1.xml" Id="Rbd60bdc1a7f24399" /><Relationship Type="http://schemas.openxmlformats.org/officeDocument/2006/relationships/slide" Target="/ppt/slides/slide2.xml" Id="R567578cca69d4916" /><Relationship Type="http://schemas.openxmlformats.org/officeDocument/2006/relationships/slide" Target="/ppt/slides/slide3.xml" Id="R5aee496aaec54bd7" /><Relationship Type="http://schemas.openxmlformats.org/officeDocument/2006/relationships/slide" Target="/ppt/slides/slide4.xml" Id="R10532793e7b24d39" /><Relationship Type="http://schemas.openxmlformats.org/officeDocument/2006/relationships/slide" Target="/ppt/slides/slide5.xml" Id="R9bc2f555afd94092" /><Relationship Type="http://schemas.openxmlformats.org/officeDocument/2006/relationships/slide" Target="/ppt/slides/slide6.xml" Id="R5097b7abc9624f09" /><Relationship Type="http://schemas.openxmlformats.org/officeDocument/2006/relationships/slide" Target="/ppt/slides/slide7.xml" Id="R936374b55188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03c82b53e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ba23307be47c2" /><Relationship Type="http://schemas.openxmlformats.org/officeDocument/2006/relationships/theme" Target="/ppt/slideMasters/theme/theme1.xml" Id="Ra58f087c95cd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0ba23307be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7a0f5a2eb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10fed4f4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c3a2e624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ab5cc6e33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3ce5201f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b7cbb96b43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53eee19a43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DIGITALL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DIGITALL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KONSULT AS  –  43,2 %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ENDRUS INVEST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 KONSULT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MIRTALL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923 826 246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DIGITALL HOLDING AS</a:t>
            </a:r>
          </a:p>
        </p:txBody>
      </p:sp>
    </p:spTree>
  </p:cSld>
  <p:clrMapOvr>
    <a:masterClrMapping xmlns:a="http://schemas.openxmlformats.org/drawingml/2006/main"/>
  </p:clrMapOvr>
</p:sld>
</file>