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705d057cdb42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d0b344baa94058"/>
  </p:sldMasterIdLst>
  <p:sldIdLst>
    <p:sldId xmlns:r="http://schemas.openxmlformats.org/officeDocument/2006/relationships" id="256" r:id="Rd6ebf1d486644f43"/>
    <p:sldId xmlns:r="http://schemas.openxmlformats.org/officeDocument/2006/relationships" id="257" r:id="R1e3c2107031247ac"/>
    <p:sldId xmlns:r="http://schemas.openxmlformats.org/officeDocument/2006/relationships" id="258" r:id="R94b010ab346146de"/>
    <p:sldId xmlns:r="http://schemas.openxmlformats.org/officeDocument/2006/relationships" id="259" r:id="R863296682d2d4312"/>
    <p:sldId xmlns:r="http://schemas.openxmlformats.org/officeDocument/2006/relationships" id="260" r:id="R3cca007dbcc64e80"/>
    <p:sldId xmlns:r="http://schemas.openxmlformats.org/officeDocument/2006/relationships" id="261" r:id="R73c6fe81b77f48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d0b344baa94058" /><Relationship Type="http://schemas.openxmlformats.org/officeDocument/2006/relationships/slide" Target="/ppt/slides/slide1.xml" Id="Rd6ebf1d486644f43" /><Relationship Type="http://schemas.openxmlformats.org/officeDocument/2006/relationships/slide" Target="/ppt/slides/slide2.xml" Id="R1e3c2107031247ac" /><Relationship Type="http://schemas.openxmlformats.org/officeDocument/2006/relationships/slide" Target="/ppt/slides/slide3.xml" Id="R94b010ab346146de" /><Relationship Type="http://schemas.openxmlformats.org/officeDocument/2006/relationships/slide" Target="/ppt/slides/slide4.xml" Id="R863296682d2d4312" /><Relationship Type="http://schemas.openxmlformats.org/officeDocument/2006/relationships/slide" Target="/ppt/slides/slide5.xml" Id="R3cca007dbcc64e80" /><Relationship Type="http://schemas.openxmlformats.org/officeDocument/2006/relationships/slide" Target="/ppt/slides/slide6.xml" Id="R73c6fe81b77f48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c90a824b6c4c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6b68a33f96495b" /><Relationship Type="http://schemas.openxmlformats.org/officeDocument/2006/relationships/theme" Target="/ppt/slideMasters/theme/theme1.xml" Id="R3e0a400aa06f40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6b68a33f9649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b7a22bfa404d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b1555e37e748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375756a46e48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262105e9a04b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56b3ad24594a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4b74e6a6744e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VESTFOLD OG TELEMARK REVISJON IKS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VESTFOLD OG TELEMARK REVISJON IKS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VESTFOLD OG TELEMARK REVISJON IKS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VESTFOLD OG TELEMARK REVISJON IKS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VESTFOLD OG TELEMARK REVISJON IKS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VESTFOLD OG TELEMARK REVISJON IKS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43 244 049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718 375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1 723 260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20 651 265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27 377 166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VESTFOLD OG TELEMARK REVISJON IKS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Bruene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3724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07 13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post@vtrevisjon.no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vtrevisjon.no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923 822 410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VESTFOLD OG TELEMARK REVISJON IKS</a:t>
            </a:r>
          </a:p>
        </p:txBody>
      </p:sp>
    </p:spTree>
  </p:cSld>
  <p:clrMapOvr>
    <a:masterClrMapping xmlns:a="http://schemas.openxmlformats.org/drawingml/2006/main"/>
  </p:clrMapOvr>
</p:sld>
</file>