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14cdfe638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6a5c85ad64c7a"/>
  </p:sldMasterIdLst>
  <p:sldIdLst>
    <p:sldId xmlns:r="http://schemas.openxmlformats.org/officeDocument/2006/relationships" id="256" r:id="Rba5e3be08e0f4f05"/>
    <p:sldId xmlns:r="http://schemas.openxmlformats.org/officeDocument/2006/relationships" id="257" r:id="R41e388e3457f4a32"/>
    <p:sldId xmlns:r="http://schemas.openxmlformats.org/officeDocument/2006/relationships" id="258" r:id="R2af9bdc4446e4e0e"/>
    <p:sldId xmlns:r="http://schemas.openxmlformats.org/officeDocument/2006/relationships" id="259" r:id="R172723405b194672"/>
    <p:sldId xmlns:r="http://schemas.openxmlformats.org/officeDocument/2006/relationships" id="260" r:id="R8c058e78dc2243ee"/>
    <p:sldId xmlns:r="http://schemas.openxmlformats.org/officeDocument/2006/relationships" id="261" r:id="R6b088ef64b6745cd"/>
    <p:sldId xmlns:r="http://schemas.openxmlformats.org/officeDocument/2006/relationships" id="262" r:id="Rd80f34c15f7c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6a5c85ad64c7a" /><Relationship Type="http://schemas.openxmlformats.org/officeDocument/2006/relationships/slide" Target="/ppt/slides/slide1.xml" Id="Rba5e3be08e0f4f05" /><Relationship Type="http://schemas.openxmlformats.org/officeDocument/2006/relationships/slide" Target="/ppt/slides/slide2.xml" Id="R41e388e3457f4a32" /><Relationship Type="http://schemas.openxmlformats.org/officeDocument/2006/relationships/slide" Target="/ppt/slides/slide3.xml" Id="R2af9bdc4446e4e0e" /><Relationship Type="http://schemas.openxmlformats.org/officeDocument/2006/relationships/slide" Target="/ppt/slides/slide4.xml" Id="R172723405b194672" /><Relationship Type="http://schemas.openxmlformats.org/officeDocument/2006/relationships/slide" Target="/ppt/slides/slide5.xml" Id="R8c058e78dc2243ee" /><Relationship Type="http://schemas.openxmlformats.org/officeDocument/2006/relationships/slide" Target="/ppt/slides/slide6.xml" Id="R6b088ef64b6745cd" /><Relationship Type="http://schemas.openxmlformats.org/officeDocument/2006/relationships/slide" Target="/ppt/slides/slide7.xml" Id="Rd80f34c15f7c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9587a47d3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779783c004a1b" /><Relationship Type="http://schemas.openxmlformats.org/officeDocument/2006/relationships/theme" Target="/ppt/slideMasters/theme/theme1.xml" Id="R4b09462c5d4d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779783c00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40e9ad526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14f83a4fb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16ae5e662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6baf7521b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7a074d39f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630bb5d7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a61f55551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82 834 526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91 925 238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