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94d33fb9b4f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9951e511fa4f80"/>
  </p:sldMasterIdLst>
  <p:sldIdLst>
    <p:sldId xmlns:r="http://schemas.openxmlformats.org/officeDocument/2006/relationships" id="256" r:id="Rb7705a4eaba34f80"/>
    <p:sldId xmlns:r="http://schemas.openxmlformats.org/officeDocument/2006/relationships" id="257" r:id="R32465458b011405d"/>
    <p:sldId xmlns:r="http://schemas.openxmlformats.org/officeDocument/2006/relationships" id="258" r:id="R3212ea82d4254e40"/>
    <p:sldId xmlns:r="http://schemas.openxmlformats.org/officeDocument/2006/relationships" id="259" r:id="R49200510d3974a5c"/>
    <p:sldId xmlns:r="http://schemas.openxmlformats.org/officeDocument/2006/relationships" id="260" r:id="R1001e242bf704ee2"/>
    <p:sldId xmlns:r="http://schemas.openxmlformats.org/officeDocument/2006/relationships" id="261" r:id="Rc89161025a224c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951e511fa4f80" /><Relationship Type="http://schemas.openxmlformats.org/officeDocument/2006/relationships/slide" Target="/ppt/slides/slide1.xml" Id="Rb7705a4eaba34f80" /><Relationship Type="http://schemas.openxmlformats.org/officeDocument/2006/relationships/slide" Target="/ppt/slides/slide2.xml" Id="R32465458b011405d" /><Relationship Type="http://schemas.openxmlformats.org/officeDocument/2006/relationships/slide" Target="/ppt/slides/slide3.xml" Id="R3212ea82d4254e40" /><Relationship Type="http://schemas.openxmlformats.org/officeDocument/2006/relationships/slide" Target="/ppt/slides/slide4.xml" Id="R49200510d3974a5c" /><Relationship Type="http://schemas.openxmlformats.org/officeDocument/2006/relationships/slide" Target="/ppt/slides/slide5.xml" Id="R1001e242bf704ee2" /><Relationship Type="http://schemas.openxmlformats.org/officeDocument/2006/relationships/slide" Target="/ppt/slides/slide6.xml" Id="Rc89161025a224c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d436c6fc5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1c8b20efa4182" /><Relationship Type="http://schemas.openxmlformats.org/officeDocument/2006/relationships/theme" Target="/ppt/slideMasters/theme/theme1.xml" Id="Rd3a9ae96270745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31c8b20efa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24e29dae64e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3d17e1c6d44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bc8ea66c246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cfebddb964e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9370f74fc4d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4db1e2461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IVR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Husbyfaret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7505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923 804 323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IVR HOLDING AS</a:t>
            </a:r>
          </a:p>
        </p:txBody>
      </p:sp>
    </p:spTree>
  </p:cSld>
  <p:clrMapOvr>
    <a:masterClrMapping xmlns:a="http://schemas.openxmlformats.org/drawingml/2006/main"/>
  </p:clrMapOvr>
</p:sld>
</file>