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5b14cfc27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a05b9623b49ef"/>
  </p:sldMasterIdLst>
  <p:sldIdLst>
    <p:sldId xmlns:r="http://schemas.openxmlformats.org/officeDocument/2006/relationships" id="256" r:id="Rb930233d6b454a93"/>
    <p:sldId xmlns:r="http://schemas.openxmlformats.org/officeDocument/2006/relationships" id="257" r:id="Re1727e4f470b46d9"/>
    <p:sldId xmlns:r="http://schemas.openxmlformats.org/officeDocument/2006/relationships" id="258" r:id="Rbd9a9ca94a0c4574"/>
    <p:sldId xmlns:r="http://schemas.openxmlformats.org/officeDocument/2006/relationships" id="259" r:id="Re573ff15a3e64c57"/>
    <p:sldId xmlns:r="http://schemas.openxmlformats.org/officeDocument/2006/relationships" id="260" r:id="R688c9b8636834bb6"/>
    <p:sldId xmlns:r="http://schemas.openxmlformats.org/officeDocument/2006/relationships" id="261" r:id="R22d40342aaee4cd5"/>
    <p:sldId xmlns:r="http://schemas.openxmlformats.org/officeDocument/2006/relationships" id="262" r:id="R96fde4a45260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a05b9623b49ef" /><Relationship Type="http://schemas.openxmlformats.org/officeDocument/2006/relationships/slide" Target="/ppt/slides/slide1.xml" Id="Rb930233d6b454a93" /><Relationship Type="http://schemas.openxmlformats.org/officeDocument/2006/relationships/slide" Target="/ppt/slides/slide2.xml" Id="Re1727e4f470b46d9" /><Relationship Type="http://schemas.openxmlformats.org/officeDocument/2006/relationships/slide" Target="/ppt/slides/slide3.xml" Id="Rbd9a9ca94a0c4574" /><Relationship Type="http://schemas.openxmlformats.org/officeDocument/2006/relationships/slide" Target="/ppt/slides/slide4.xml" Id="Re573ff15a3e64c57" /><Relationship Type="http://schemas.openxmlformats.org/officeDocument/2006/relationships/slide" Target="/ppt/slides/slide5.xml" Id="R688c9b8636834bb6" /><Relationship Type="http://schemas.openxmlformats.org/officeDocument/2006/relationships/slide" Target="/ppt/slides/slide6.xml" Id="R22d40342aaee4cd5" /><Relationship Type="http://schemas.openxmlformats.org/officeDocument/2006/relationships/slide" Target="/ppt/slides/slide7.xml" Id="R96fde4a45260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c5871490e4b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c44739f2749c6" /><Relationship Type="http://schemas.openxmlformats.org/officeDocument/2006/relationships/theme" Target="/ppt/slideMasters/theme/theme1.xml" Id="R503a3951f530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c44739f27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dc8d44b8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f5402824e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8209f3669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7749847eb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fc73be3ca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a9403a0d7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c9b11a6c9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6 614 809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124 485 037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125 661 975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