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0979117c1647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256b9d73a54cb2"/>
  </p:sldMasterIdLst>
  <p:sldIdLst>
    <p:sldId xmlns:r="http://schemas.openxmlformats.org/officeDocument/2006/relationships" id="256" r:id="R3b10b2b740f3455a"/>
    <p:sldId xmlns:r="http://schemas.openxmlformats.org/officeDocument/2006/relationships" id="257" r:id="R53faf0bd89144337"/>
    <p:sldId xmlns:r="http://schemas.openxmlformats.org/officeDocument/2006/relationships" id="258" r:id="Rf7584d09ba674213"/>
    <p:sldId xmlns:r="http://schemas.openxmlformats.org/officeDocument/2006/relationships" id="259" r:id="R804b0d1292ad4df4"/>
    <p:sldId xmlns:r="http://schemas.openxmlformats.org/officeDocument/2006/relationships" id="260" r:id="R95628492ae1e4b0a"/>
    <p:sldId xmlns:r="http://schemas.openxmlformats.org/officeDocument/2006/relationships" id="261" r:id="R58c4ba7df8d941c8"/>
    <p:sldId xmlns:r="http://schemas.openxmlformats.org/officeDocument/2006/relationships" id="262" r:id="Ra36e5adb595e4e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56b9d73a54cb2" /><Relationship Type="http://schemas.openxmlformats.org/officeDocument/2006/relationships/slide" Target="/ppt/slides/slide1.xml" Id="R3b10b2b740f3455a" /><Relationship Type="http://schemas.openxmlformats.org/officeDocument/2006/relationships/slide" Target="/ppt/slides/slide2.xml" Id="R53faf0bd89144337" /><Relationship Type="http://schemas.openxmlformats.org/officeDocument/2006/relationships/slide" Target="/ppt/slides/slide3.xml" Id="Rf7584d09ba674213" /><Relationship Type="http://schemas.openxmlformats.org/officeDocument/2006/relationships/slide" Target="/ppt/slides/slide4.xml" Id="R804b0d1292ad4df4" /><Relationship Type="http://schemas.openxmlformats.org/officeDocument/2006/relationships/slide" Target="/ppt/slides/slide5.xml" Id="R95628492ae1e4b0a" /><Relationship Type="http://schemas.openxmlformats.org/officeDocument/2006/relationships/slide" Target="/ppt/slides/slide6.xml" Id="R58c4ba7df8d941c8" /><Relationship Type="http://schemas.openxmlformats.org/officeDocument/2006/relationships/slide" Target="/ppt/slides/slide7.xml" Id="Ra36e5adb595e4e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cb5f3829940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338e473e24354" /><Relationship Type="http://schemas.openxmlformats.org/officeDocument/2006/relationships/theme" Target="/ppt/slideMasters/theme/theme1.xml" Id="R46b9931e09d94b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5338e473e243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e72013cca45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35a175ada4f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61cecadd942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2ec12acec45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a47efbf2040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831eefb8740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00781130149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EVARICA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EVARICA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801 408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1 979 768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9 590 552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ØVERÅS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Espen Øverås, Hemmestveitbakken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923 804 013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